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revisionInfo.xml" ContentType="application/vnd.ms-powerpoint.revisioninfo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ngesInfos/changesInfo1.xml" ContentType="application/vnd.ms-powerpoint.changesinfo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1" r:id="rId6"/>
    <p:sldId id="263" r:id="rId7"/>
    <p:sldId id="264" r:id="rId8"/>
    <p:sldId id="265" r:id="rId9"/>
    <p:sldId id="266" r:id="rId10"/>
    <p:sldId id="267" r:id="rId11"/>
    <p:sldId id="271" r:id="rId12"/>
    <p:sldId id="272" r:id="rId13"/>
    <p:sldId id="268" r:id="rId14"/>
    <p:sldId id="275" r:id="rId15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0EED5"/>
    <a:srgbClr val="0099CC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466EEED-1C05-4E65-963E-3752C7DBF1F9}" v="105" dt="2019-04-13T14:10:02.81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122" d="100"/>
          <a:sy n="122" d="100"/>
        </p:scale>
        <p:origin x="-15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EOPOLDINA Vitković" userId="de5d8406-09fa-41fa-8d28-8a7ba852ce89" providerId="ADAL" clId="{6466EEED-1C05-4E65-963E-3752C7DBF1F9}"/>
    <pc:docChg chg="undo custSel mod addSld delSld modSld sldOrd">
      <pc:chgData name="LEOPOLDINA Vitković" userId="de5d8406-09fa-41fa-8d28-8a7ba852ce89" providerId="ADAL" clId="{6466EEED-1C05-4E65-963E-3752C7DBF1F9}" dt="2019-04-13T14:10:39.474" v="876" actId="1076"/>
      <pc:docMkLst>
        <pc:docMk/>
      </pc:docMkLst>
      <pc:sldChg chg="modSp">
        <pc:chgData name="LEOPOLDINA Vitković" userId="de5d8406-09fa-41fa-8d28-8a7ba852ce89" providerId="ADAL" clId="{6466EEED-1C05-4E65-963E-3752C7DBF1F9}" dt="2019-04-07T18:27:07.869" v="680" actId="113"/>
        <pc:sldMkLst>
          <pc:docMk/>
          <pc:sldMk cId="4157641816" sldId="256"/>
        </pc:sldMkLst>
        <pc:spChg chg="mod">
          <ac:chgData name="LEOPOLDINA Vitković" userId="de5d8406-09fa-41fa-8d28-8a7ba852ce89" providerId="ADAL" clId="{6466EEED-1C05-4E65-963E-3752C7DBF1F9}" dt="2019-04-07T18:27:07.869" v="680" actId="113"/>
          <ac:spMkLst>
            <pc:docMk/>
            <pc:sldMk cId="4157641816" sldId="256"/>
            <ac:spMk id="2" creationId="{2F6D0847-D762-41C3-BCD3-4DF78C46DB73}"/>
          </ac:spMkLst>
        </pc:spChg>
      </pc:sldChg>
      <pc:sldChg chg="addSp modSp mod setBg">
        <pc:chgData name="LEOPOLDINA Vitković" userId="de5d8406-09fa-41fa-8d28-8a7ba852ce89" providerId="ADAL" clId="{6466EEED-1C05-4E65-963E-3752C7DBF1F9}" dt="2019-04-12T07:42:29.122" v="717" actId="403"/>
        <pc:sldMkLst>
          <pc:docMk/>
          <pc:sldMk cId="3126400152" sldId="257"/>
        </pc:sldMkLst>
        <pc:spChg chg="mod">
          <ac:chgData name="LEOPOLDINA Vitković" userId="de5d8406-09fa-41fa-8d28-8a7ba852ce89" providerId="ADAL" clId="{6466EEED-1C05-4E65-963E-3752C7DBF1F9}" dt="2019-04-12T07:42:08.084" v="705" actId="26606"/>
          <ac:spMkLst>
            <pc:docMk/>
            <pc:sldMk cId="3126400152" sldId="257"/>
            <ac:spMk id="2" creationId="{9ECC00C0-2E7B-4794-9FEA-4E2644BBDC45}"/>
          </ac:spMkLst>
        </pc:spChg>
        <pc:spChg chg="mod">
          <ac:chgData name="LEOPOLDINA Vitković" userId="de5d8406-09fa-41fa-8d28-8a7ba852ce89" providerId="ADAL" clId="{6466EEED-1C05-4E65-963E-3752C7DBF1F9}" dt="2019-04-12T07:42:29.122" v="717" actId="403"/>
          <ac:spMkLst>
            <pc:docMk/>
            <pc:sldMk cId="3126400152" sldId="257"/>
            <ac:spMk id="3" creationId="{6F2E2251-83C3-4586-A9CD-9BD2D52B4296}"/>
          </ac:spMkLst>
        </pc:spChg>
        <pc:picChg chg="add mod">
          <ac:chgData name="LEOPOLDINA Vitković" userId="de5d8406-09fa-41fa-8d28-8a7ba852ce89" providerId="ADAL" clId="{6466EEED-1C05-4E65-963E-3752C7DBF1F9}" dt="2019-04-12T07:42:17.592" v="707" actId="1076"/>
          <ac:picMkLst>
            <pc:docMk/>
            <pc:sldMk cId="3126400152" sldId="257"/>
            <ac:picMk id="5" creationId="{5345C64C-1AEE-4A7F-B477-4506573FFE6F}"/>
          </ac:picMkLst>
        </pc:picChg>
      </pc:sldChg>
      <pc:sldChg chg="addSp modSp">
        <pc:chgData name="LEOPOLDINA Vitković" userId="de5d8406-09fa-41fa-8d28-8a7ba852ce89" providerId="ADAL" clId="{6466EEED-1C05-4E65-963E-3752C7DBF1F9}" dt="2019-04-12T17:22:36.036" v="795" actId="1076"/>
        <pc:sldMkLst>
          <pc:docMk/>
          <pc:sldMk cId="3039113295" sldId="258"/>
        </pc:sldMkLst>
        <pc:spChg chg="mod">
          <ac:chgData name="LEOPOLDINA Vitković" userId="de5d8406-09fa-41fa-8d28-8a7ba852ce89" providerId="ADAL" clId="{6466EEED-1C05-4E65-963E-3752C7DBF1F9}" dt="2019-04-07T14:17:07.079" v="621" actId="1076"/>
          <ac:spMkLst>
            <pc:docMk/>
            <pc:sldMk cId="3039113295" sldId="258"/>
            <ac:spMk id="2" creationId="{529507B9-FF90-4F44-84AD-0E327D3F9B7A}"/>
          </ac:spMkLst>
        </pc:spChg>
        <pc:spChg chg="mod">
          <ac:chgData name="LEOPOLDINA Vitković" userId="de5d8406-09fa-41fa-8d28-8a7ba852ce89" providerId="ADAL" clId="{6466EEED-1C05-4E65-963E-3752C7DBF1F9}" dt="2019-04-07T14:21:22.934" v="659" actId="403"/>
          <ac:spMkLst>
            <pc:docMk/>
            <pc:sldMk cId="3039113295" sldId="258"/>
            <ac:spMk id="3" creationId="{9E135599-FC4C-4695-BF0B-8CC232C0CD8F}"/>
          </ac:spMkLst>
        </pc:spChg>
        <pc:spChg chg="add mod">
          <ac:chgData name="LEOPOLDINA Vitković" userId="de5d8406-09fa-41fa-8d28-8a7ba852ce89" providerId="ADAL" clId="{6466EEED-1C05-4E65-963E-3752C7DBF1F9}" dt="2019-04-07T14:20:55.825" v="656" actId="1076"/>
          <ac:spMkLst>
            <pc:docMk/>
            <pc:sldMk cId="3039113295" sldId="258"/>
            <ac:spMk id="4" creationId="{80583EAB-5E00-41BC-ABFD-EFB7A1E5DA14}"/>
          </ac:spMkLst>
        </pc:spChg>
        <pc:picChg chg="add mod">
          <ac:chgData name="LEOPOLDINA Vitković" userId="de5d8406-09fa-41fa-8d28-8a7ba852ce89" providerId="ADAL" clId="{6466EEED-1C05-4E65-963E-3752C7DBF1F9}" dt="2019-04-12T17:22:36.036" v="795" actId="1076"/>
          <ac:picMkLst>
            <pc:docMk/>
            <pc:sldMk cId="3039113295" sldId="258"/>
            <ac:picMk id="6" creationId="{70C35AD9-BC7A-48BA-994D-5A8928C3730A}"/>
          </ac:picMkLst>
        </pc:picChg>
      </pc:sldChg>
      <pc:sldChg chg="addSp modSp">
        <pc:chgData name="LEOPOLDINA Vitković" userId="de5d8406-09fa-41fa-8d28-8a7ba852ce89" providerId="ADAL" clId="{6466EEED-1C05-4E65-963E-3752C7DBF1F9}" dt="2019-04-12T17:29:40.280" v="802" actId="1076"/>
        <pc:sldMkLst>
          <pc:docMk/>
          <pc:sldMk cId="2656389393" sldId="261"/>
        </pc:sldMkLst>
        <pc:spChg chg="mod">
          <ac:chgData name="LEOPOLDINA Vitković" userId="de5d8406-09fa-41fa-8d28-8a7ba852ce89" providerId="ADAL" clId="{6466EEED-1C05-4E65-963E-3752C7DBF1F9}" dt="2019-04-07T14:22:02.654" v="679"/>
          <ac:spMkLst>
            <pc:docMk/>
            <pc:sldMk cId="2656389393" sldId="261"/>
            <ac:spMk id="3" creationId="{C9BCF3FB-2F70-4147-BEE2-AE30D3C683AA}"/>
          </ac:spMkLst>
        </pc:spChg>
        <pc:spChg chg="add mod">
          <ac:chgData name="LEOPOLDINA Vitković" userId="de5d8406-09fa-41fa-8d28-8a7ba852ce89" providerId="ADAL" clId="{6466EEED-1C05-4E65-963E-3752C7DBF1F9}" dt="2019-04-06T10:44:42.917" v="194" actId="403"/>
          <ac:spMkLst>
            <pc:docMk/>
            <pc:sldMk cId="2656389393" sldId="261"/>
            <ac:spMk id="4" creationId="{B155F4DF-FBB4-4841-BBCE-BB3231D8C872}"/>
          </ac:spMkLst>
        </pc:spChg>
        <pc:picChg chg="add mod">
          <ac:chgData name="LEOPOLDINA Vitković" userId="de5d8406-09fa-41fa-8d28-8a7ba852ce89" providerId="ADAL" clId="{6466EEED-1C05-4E65-963E-3752C7DBF1F9}" dt="2019-04-12T17:29:40.280" v="802" actId="1076"/>
          <ac:picMkLst>
            <pc:docMk/>
            <pc:sldMk cId="2656389393" sldId="261"/>
            <ac:picMk id="6" creationId="{F29A66F2-B102-47FF-9DC4-3095E9D831AD}"/>
          </ac:picMkLst>
        </pc:picChg>
      </pc:sldChg>
      <pc:sldChg chg="addSp delSp modSp">
        <pc:chgData name="LEOPOLDINA Vitković" userId="de5d8406-09fa-41fa-8d28-8a7ba852ce89" providerId="ADAL" clId="{6466EEED-1C05-4E65-963E-3752C7DBF1F9}" dt="2019-04-13T14:10:39.474" v="876" actId="1076"/>
        <pc:sldMkLst>
          <pc:docMk/>
          <pc:sldMk cId="1275472753" sldId="262"/>
        </pc:sldMkLst>
        <pc:spChg chg="mod">
          <ac:chgData name="LEOPOLDINA Vitković" userId="de5d8406-09fa-41fa-8d28-8a7ba852ce89" providerId="ADAL" clId="{6466EEED-1C05-4E65-963E-3752C7DBF1F9}" dt="2019-04-07T14:21:41.759" v="670"/>
          <ac:spMkLst>
            <pc:docMk/>
            <pc:sldMk cId="1275472753" sldId="262"/>
            <ac:spMk id="3" creationId="{05928F7C-5AC1-48C9-AD6B-4EA6C68F2A2E}"/>
          </ac:spMkLst>
        </pc:spChg>
        <pc:picChg chg="add del mod">
          <ac:chgData name="LEOPOLDINA Vitković" userId="de5d8406-09fa-41fa-8d28-8a7ba852ce89" providerId="ADAL" clId="{6466EEED-1C05-4E65-963E-3752C7DBF1F9}" dt="2019-04-13T14:10:39.474" v="876" actId="1076"/>
          <ac:picMkLst>
            <pc:docMk/>
            <pc:sldMk cId="1275472753" sldId="262"/>
            <ac:picMk id="4" creationId="{648BF6E9-3B73-4F42-8811-A198657292C8}"/>
          </ac:picMkLst>
        </pc:picChg>
      </pc:sldChg>
      <pc:sldChg chg="addSp delSp modSp add mod setBg">
        <pc:chgData name="LEOPOLDINA Vitković" userId="de5d8406-09fa-41fa-8d28-8a7ba852ce89" providerId="ADAL" clId="{6466EEED-1C05-4E65-963E-3752C7DBF1F9}" dt="2019-04-11T17:42:17.139" v="702" actId="1076"/>
        <pc:sldMkLst>
          <pc:docMk/>
          <pc:sldMk cId="3551919460" sldId="263"/>
        </pc:sldMkLst>
        <pc:spChg chg="mod">
          <ac:chgData name="LEOPOLDINA Vitković" userId="de5d8406-09fa-41fa-8d28-8a7ba852ce89" providerId="ADAL" clId="{6466EEED-1C05-4E65-963E-3752C7DBF1F9}" dt="2019-04-11T17:42:06.641" v="699" actId="14100"/>
          <ac:spMkLst>
            <pc:docMk/>
            <pc:sldMk cId="3551919460" sldId="263"/>
            <ac:spMk id="2" creationId="{6CED77FE-D464-4895-BD20-28A7F7395825}"/>
          </ac:spMkLst>
        </pc:spChg>
        <pc:spChg chg="mod">
          <ac:chgData name="LEOPOLDINA Vitković" userId="de5d8406-09fa-41fa-8d28-8a7ba852ce89" providerId="ADAL" clId="{6466EEED-1C05-4E65-963E-3752C7DBF1F9}" dt="2019-04-11T17:42:17.139" v="702" actId="1076"/>
          <ac:spMkLst>
            <pc:docMk/>
            <pc:sldMk cId="3551919460" sldId="263"/>
            <ac:spMk id="3" creationId="{89391EE2-5BB2-4999-8831-42958ABA4793}"/>
          </ac:spMkLst>
        </pc:spChg>
        <pc:spChg chg="add del mod">
          <ac:chgData name="LEOPOLDINA Vitković" userId="de5d8406-09fa-41fa-8d28-8a7ba852ce89" providerId="ADAL" clId="{6466EEED-1C05-4E65-963E-3752C7DBF1F9}" dt="2019-04-06T10:46:13.585" v="249"/>
          <ac:spMkLst>
            <pc:docMk/>
            <pc:sldMk cId="3551919460" sldId="263"/>
            <ac:spMk id="4" creationId="{AF07C81C-2F48-43E0-9382-5CCF34D9F33D}"/>
          </ac:spMkLst>
        </pc:spChg>
        <pc:picChg chg="add mod">
          <ac:chgData name="LEOPOLDINA Vitković" userId="de5d8406-09fa-41fa-8d28-8a7ba852ce89" providerId="ADAL" clId="{6466EEED-1C05-4E65-963E-3752C7DBF1F9}" dt="2019-04-11T17:41:49.770" v="689" actId="26606"/>
          <ac:picMkLst>
            <pc:docMk/>
            <pc:sldMk cId="3551919460" sldId="263"/>
            <ac:picMk id="5" creationId="{BFF8DCAA-741B-41A3-8BDD-72D4D739EA7C}"/>
          </ac:picMkLst>
        </pc:picChg>
      </pc:sldChg>
      <pc:sldChg chg="addSp modSp add mod setBg">
        <pc:chgData name="LEOPOLDINA Vitković" userId="de5d8406-09fa-41fa-8d28-8a7ba852ce89" providerId="ADAL" clId="{6466EEED-1C05-4E65-963E-3752C7DBF1F9}" dt="2019-04-12T07:50:49.075" v="730" actId="1076"/>
        <pc:sldMkLst>
          <pc:docMk/>
          <pc:sldMk cId="2555209708" sldId="264"/>
        </pc:sldMkLst>
        <pc:spChg chg="mod">
          <ac:chgData name="LEOPOLDINA Vitković" userId="de5d8406-09fa-41fa-8d28-8a7ba852ce89" providerId="ADAL" clId="{6466EEED-1C05-4E65-963E-3752C7DBF1F9}" dt="2019-04-12T07:50:29.100" v="725" actId="26606"/>
          <ac:spMkLst>
            <pc:docMk/>
            <pc:sldMk cId="2555209708" sldId="264"/>
            <ac:spMk id="2" creationId="{706DA70E-705D-45E5-B711-18A310B4F89F}"/>
          </ac:spMkLst>
        </pc:spChg>
        <pc:spChg chg="mod">
          <ac:chgData name="LEOPOLDINA Vitković" userId="de5d8406-09fa-41fa-8d28-8a7ba852ce89" providerId="ADAL" clId="{6466EEED-1C05-4E65-963E-3752C7DBF1F9}" dt="2019-04-12T07:50:34.572" v="728" actId="403"/>
          <ac:spMkLst>
            <pc:docMk/>
            <pc:sldMk cId="2555209708" sldId="264"/>
            <ac:spMk id="3" creationId="{3B95BD3B-8690-4DC0-80DE-61C131C71975}"/>
          </ac:spMkLst>
        </pc:spChg>
        <pc:picChg chg="add mod">
          <ac:chgData name="LEOPOLDINA Vitković" userId="de5d8406-09fa-41fa-8d28-8a7ba852ce89" providerId="ADAL" clId="{6466EEED-1C05-4E65-963E-3752C7DBF1F9}" dt="2019-04-12T07:50:49.075" v="730" actId="1076"/>
          <ac:picMkLst>
            <pc:docMk/>
            <pc:sldMk cId="2555209708" sldId="264"/>
            <ac:picMk id="5" creationId="{A1ADAFC1-720B-46ED-A099-CC907DA03643}"/>
          </ac:picMkLst>
        </pc:picChg>
      </pc:sldChg>
      <pc:sldChg chg="addSp delSp modSp add">
        <pc:chgData name="LEOPOLDINA Vitković" userId="de5d8406-09fa-41fa-8d28-8a7ba852ce89" providerId="ADAL" clId="{6466EEED-1C05-4E65-963E-3752C7DBF1F9}" dt="2019-04-12T07:53:17.487" v="791" actId="1076"/>
        <pc:sldMkLst>
          <pc:docMk/>
          <pc:sldMk cId="1531726288" sldId="265"/>
        </pc:sldMkLst>
        <pc:spChg chg="mod">
          <ac:chgData name="LEOPOLDINA Vitković" userId="de5d8406-09fa-41fa-8d28-8a7ba852ce89" providerId="ADAL" clId="{6466EEED-1C05-4E65-963E-3752C7DBF1F9}" dt="2019-04-07T14:12:47.700" v="595" actId="113"/>
          <ac:spMkLst>
            <pc:docMk/>
            <pc:sldMk cId="1531726288" sldId="265"/>
            <ac:spMk id="2" creationId="{A1EC1014-3D17-47B9-AFC8-8A24E290D6DA}"/>
          </ac:spMkLst>
        </pc:spChg>
        <pc:spChg chg="mod">
          <ac:chgData name="LEOPOLDINA Vitković" userId="de5d8406-09fa-41fa-8d28-8a7ba852ce89" providerId="ADAL" clId="{6466EEED-1C05-4E65-963E-3752C7DBF1F9}" dt="2019-04-12T07:53:08.586" v="787" actId="27636"/>
          <ac:spMkLst>
            <pc:docMk/>
            <pc:sldMk cId="1531726288" sldId="265"/>
            <ac:spMk id="3" creationId="{DBAEC388-D568-4B36-A97B-F055400EC747}"/>
          </ac:spMkLst>
        </pc:spChg>
        <pc:spChg chg="add mod">
          <ac:chgData name="LEOPOLDINA Vitković" userId="de5d8406-09fa-41fa-8d28-8a7ba852ce89" providerId="ADAL" clId="{6466EEED-1C05-4E65-963E-3752C7DBF1F9}" dt="2019-04-07T14:12:36.516" v="592" actId="1076"/>
          <ac:spMkLst>
            <pc:docMk/>
            <pc:sldMk cId="1531726288" sldId="265"/>
            <ac:spMk id="4" creationId="{7E5B5C13-8EE6-4FE8-93B2-5EDA044D67E1}"/>
          </ac:spMkLst>
        </pc:spChg>
        <pc:spChg chg="add del">
          <ac:chgData name="LEOPOLDINA Vitković" userId="de5d8406-09fa-41fa-8d28-8a7ba852ce89" providerId="ADAL" clId="{6466EEED-1C05-4E65-963E-3752C7DBF1F9}" dt="2019-04-06T10:03:19.695" v="37"/>
          <ac:spMkLst>
            <pc:docMk/>
            <pc:sldMk cId="1531726288" sldId="265"/>
            <ac:spMk id="4" creationId="{C118866B-F69B-477A-B273-58E0C0D0D138}"/>
          </ac:spMkLst>
        </pc:spChg>
        <pc:spChg chg="add del">
          <ac:chgData name="LEOPOLDINA Vitković" userId="de5d8406-09fa-41fa-8d28-8a7ba852ce89" providerId="ADAL" clId="{6466EEED-1C05-4E65-963E-3752C7DBF1F9}" dt="2019-04-06T10:03:19.695" v="37"/>
          <ac:spMkLst>
            <pc:docMk/>
            <pc:sldMk cId="1531726288" sldId="265"/>
            <ac:spMk id="5" creationId="{C755B40C-738F-416A-9AC5-299DB683A20D}"/>
          </ac:spMkLst>
        </pc:spChg>
        <pc:spChg chg="add del">
          <ac:chgData name="LEOPOLDINA Vitković" userId="de5d8406-09fa-41fa-8d28-8a7ba852ce89" providerId="ADAL" clId="{6466EEED-1C05-4E65-963E-3752C7DBF1F9}" dt="2019-04-06T10:03:19.695" v="37"/>
          <ac:spMkLst>
            <pc:docMk/>
            <pc:sldMk cId="1531726288" sldId="265"/>
            <ac:spMk id="6" creationId="{1AAE1ABF-F330-4AD9-8EAB-FDEBD73D3BE4}"/>
          </ac:spMkLst>
        </pc:spChg>
        <pc:picChg chg="add mod">
          <ac:chgData name="LEOPOLDINA Vitković" userId="de5d8406-09fa-41fa-8d28-8a7ba852ce89" providerId="ADAL" clId="{6466EEED-1C05-4E65-963E-3752C7DBF1F9}" dt="2019-04-12T07:53:17.487" v="791" actId="1076"/>
          <ac:picMkLst>
            <pc:docMk/>
            <pc:sldMk cId="1531726288" sldId="265"/>
            <ac:picMk id="6" creationId="{2E4C5A0D-2924-4379-A40F-A1F2ED70C774}"/>
          </ac:picMkLst>
        </pc:picChg>
        <pc:cxnChg chg="add mod">
          <ac:chgData name="LEOPOLDINA Vitković" userId="de5d8406-09fa-41fa-8d28-8a7ba852ce89" providerId="ADAL" clId="{6466EEED-1C05-4E65-963E-3752C7DBF1F9}" dt="2019-04-07T14:12:39.978" v="593" actId="1076"/>
          <ac:cxnSpMkLst>
            <pc:docMk/>
            <pc:sldMk cId="1531726288" sldId="265"/>
            <ac:cxnSpMk id="8" creationId="{5C045C34-20D0-4896-9832-22A89E5A949A}"/>
          </ac:cxnSpMkLst>
        </pc:cxnChg>
      </pc:sldChg>
      <pc:sldChg chg="addSp delSp modSp add mod setBg">
        <pc:chgData name="LEOPOLDINA Vitković" userId="de5d8406-09fa-41fa-8d28-8a7ba852ce89" providerId="ADAL" clId="{6466EEED-1C05-4E65-963E-3752C7DBF1F9}" dt="2019-04-12T17:30:42.441" v="812" actId="1076"/>
        <pc:sldMkLst>
          <pc:docMk/>
          <pc:sldMk cId="637971776" sldId="266"/>
        </pc:sldMkLst>
        <pc:spChg chg="mod">
          <ac:chgData name="LEOPOLDINA Vitković" userId="de5d8406-09fa-41fa-8d28-8a7ba852ce89" providerId="ADAL" clId="{6466EEED-1C05-4E65-963E-3752C7DBF1F9}" dt="2019-04-12T17:30:33.617" v="810" actId="26606"/>
          <ac:spMkLst>
            <pc:docMk/>
            <pc:sldMk cId="637971776" sldId="266"/>
            <ac:spMk id="2" creationId="{54A02886-E158-4113-AFB6-0CE12A75D328}"/>
          </ac:spMkLst>
        </pc:spChg>
        <pc:spChg chg="mod">
          <ac:chgData name="LEOPOLDINA Vitković" userId="de5d8406-09fa-41fa-8d28-8a7ba852ce89" providerId="ADAL" clId="{6466EEED-1C05-4E65-963E-3752C7DBF1F9}" dt="2019-04-12T17:30:42.441" v="812" actId="1076"/>
          <ac:spMkLst>
            <pc:docMk/>
            <pc:sldMk cId="637971776" sldId="266"/>
            <ac:spMk id="3" creationId="{B2E2E319-BB4F-4C29-A93F-1C62882B385E}"/>
          </ac:spMkLst>
        </pc:spChg>
        <pc:picChg chg="add mod">
          <ac:chgData name="LEOPOLDINA Vitković" userId="de5d8406-09fa-41fa-8d28-8a7ba852ce89" providerId="ADAL" clId="{6466EEED-1C05-4E65-963E-3752C7DBF1F9}" dt="2019-04-12T17:30:33.617" v="810" actId="26606"/>
          <ac:picMkLst>
            <pc:docMk/>
            <pc:sldMk cId="637971776" sldId="266"/>
            <ac:picMk id="5" creationId="{2A3FD1EC-7DBA-43D0-876D-68BD05C4D3DF}"/>
          </ac:picMkLst>
        </pc:picChg>
        <pc:picChg chg="add del mod">
          <ac:chgData name="LEOPOLDINA Vitković" userId="de5d8406-09fa-41fa-8d28-8a7ba852ce89" providerId="ADAL" clId="{6466EEED-1C05-4E65-963E-3752C7DBF1F9}" dt="2019-04-12T07:51:45.845" v="751"/>
          <ac:picMkLst>
            <pc:docMk/>
            <pc:sldMk cId="637971776" sldId="266"/>
            <ac:picMk id="5" creationId="{C647AA59-1F10-4F92-A2F2-5454D1E0883D}"/>
          </ac:picMkLst>
        </pc:picChg>
      </pc:sldChg>
      <pc:sldChg chg="addSp delSp modSp add">
        <pc:chgData name="LEOPOLDINA Vitković" userId="de5d8406-09fa-41fa-8d28-8a7ba852ce89" providerId="ADAL" clId="{6466EEED-1C05-4E65-963E-3752C7DBF1F9}" dt="2019-04-12T18:10:06.296" v="825" actId="1076"/>
        <pc:sldMkLst>
          <pc:docMk/>
          <pc:sldMk cId="1450334192" sldId="267"/>
        </pc:sldMkLst>
        <pc:spChg chg="mod">
          <ac:chgData name="LEOPOLDINA Vitković" userId="de5d8406-09fa-41fa-8d28-8a7ba852ce89" providerId="ADAL" clId="{6466EEED-1C05-4E65-963E-3752C7DBF1F9}" dt="2019-04-06T10:51:22.379" v="363" actId="1076"/>
          <ac:spMkLst>
            <pc:docMk/>
            <pc:sldMk cId="1450334192" sldId="267"/>
            <ac:spMk id="2" creationId="{DB408AB2-AF55-4974-BEA3-7B636A06B5AB}"/>
          </ac:spMkLst>
        </pc:spChg>
        <pc:spChg chg="mod">
          <ac:chgData name="LEOPOLDINA Vitković" userId="de5d8406-09fa-41fa-8d28-8a7ba852ce89" providerId="ADAL" clId="{6466EEED-1C05-4E65-963E-3752C7DBF1F9}" dt="2019-04-12T18:10:06.296" v="825" actId="1076"/>
          <ac:spMkLst>
            <pc:docMk/>
            <pc:sldMk cId="1450334192" sldId="267"/>
            <ac:spMk id="3" creationId="{DE03CFC8-59ED-4524-84D4-46F5CFEF5E13}"/>
          </ac:spMkLst>
        </pc:spChg>
        <pc:spChg chg="add del mod">
          <ac:chgData name="LEOPOLDINA Vitković" userId="de5d8406-09fa-41fa-8d28-8a7ba852ce89" providerId="ADAL" clId="{6466EEED-1C05-4E65-963E-3752C7DBF1F9}" dt="2019-04-06T10:51:40.436" v="374"/>
          <ac:spMkLst>
            <pc:docMk/>
            <pc:sldMk cId="1450334192" sldId="267"/>
            <ac:spMk id="4" creationId="{6839E0FD-7C82-44B3-A93E-7262BC697BD9}"/>
          </ac:spMkLst>
        </pc:spChg>
        <pc:spChg chg="add mod">
          <ac:chgData name="LEOPOLDINA Vitković" userId="de5d8406-09fa-41fa-8d28-8a7ba852ce89" providerId="ADAL" clId="{6466EEED-1C05-4E65-963E-3752C7DBF1F9}" dt="2019-04-06T10:51:48.217" v="375" actId="255"/>
          <ac:spMkLst>
            <pc:docMk/>
            <pc:sldMk cId="1450334192" sldId="267"/>
            <ac:spMk id="5" creationId="{648508EC-6FDD-4ADE-9E43-76D3EDDF2496}"/>
          </ac:spMkLst>
        </pc:spChg>
        <pc:spChg chg="add mod">
          <ac:chgData name="LEOPOLDINA Vitković" userId="de5d8406-09fa-41fa-8d28-8a7ba852ce89" providerId="ADAL" clId="{6466EEED-1C05-4E65-963E-3752C7DBF1F9}" dt="2019-04-06T10:52:36.937" v="384" actId="1076"/>
          <ac:spMkLst>
            <pc:docMk/>
            <pc:sldMk cId="1450334192" sldId="267"/>
            <ac:spMk id="6" creationId="{1B7977FC-B7B6-46D4-934C-D97969770E6A}"/>
          </ac:spMkLst>
        </pc:spChg>
        <pc:picChg chg="add mod">
          <ac:chgData name="LEOPOLDINA Vitković" userId="de5d8406-09fa-41fa-8d28-8a7ba852ce89" providerId="ADAL" clId="{6466EEED-1C05-4E65-963E-3752C7DBF1F9}" dt="2019-04-12T18:09:58.354" v="823" actId="1076"/>
          <ac:picMkLst>
            <pc:docMk/>
            <pc:sldMk cId="1450334192" sldId="267"/>
            <ac:picMk id="7" creationId="{91D2CB32-7509-460F-8882-97A92C11476A}"/>
          </ac:picMkLst>
        </pc:picChg>
      </pc:sldChg>
      <pc:sldChg chg="addSp modSp add mod setBg">
        <pc:chgData name="LEOPOLDINA Vitković" userId="de5d8406-09fa-41fa-8d28-8a7ba852ce89" providerId="ADAL" clId="{6466EEED-1C05-4E65-963E-3752C7DBF1F9}" dt="2019-04-12T18:12:09.832" v="854" actId="14100"/>
        <pc:sldMkLst>
          <pc:docMk/>
          <pc:sldMk cId="1132745023" sldId="268"/>
        </pc:sldMkLst>
        <pc:spChg chg="mod">
          <ac:chgData name="LEOPOLDINA Vitković" userId="de5d8406-09fa-41fa-8d28-8a7ba852ce89" providerId="ADAL" clId="{6466EEED-1C05-4E65-963E-3752C7DBF1F9}" dt="2019-04-12T18:12:09.832" v="854" actId="14100"/>
          <ac:spMkLst>
            <pc:docMk/>
            <pc:sldMk cId="1132745023" sldId="268"/>
            <ac:spMk id="2" creationId="{96CFFA88-3666-411D-8F87-5FD12EB2F8EB}"/>
          </ac:spMkLst>
        </pc:spChg>
        <pc:spChg chg="mod">
          <ac:chgData name="LEOPOLDINA Vitković" userId="de5d8406-09fa-41fa-8d28-8a7ba852ce89" providerId="ADAL" clId="{6466EEED-1C05-4E65-963E-3752C7DBF1F9}" dt="2019-04-12T18:11:57.353" v="852" actId="403"/>
          <ac:spMkLst>
            <pc:docMk/>
            <pc:sldMk cId="1132745023" sldId="268"/>
            <ac:spMk id="3" creationId="{2975F16B-636D-41F3-886B-3F75D4F7B1CF}"/>
          </ac:spMkLst>
        </pc:spChg>
        <pc:picChg chg="add mod">
          <ac:chgData name="LEOPOLDINA Vitković" userId="de5d8406-09fa-41fa-8d28-8a7ba852ce89" providerId="ADAL" clId="{6466EEED-1C05-4E65-963E-3752C7DBF1F9}" dt="2019-04-12T18:11:49.164" v="851" actId="26606"/>
          <ac:picMkLst>
            <pc:docMk/>
            <pc:sldMk cId="1132745023" sldId="268"/>
            <ac:picMk id="5" creationId="{B1BFE158-F121-4413-A167-81481C61A44E}"/>
          </ac:picMkLst>
        </pc:picChg>
      </pc:sldChg>
      <pc:sldChg chg="addSp delSp modSp add">
        <pc:chgData name="LEOPOLDINA Vitković" userId="de5d8406-09fa-41fa-8d28-8a7ba852ce89" providerId="ADAL" clId="{6466EEED-1C05-4E65-963E-3752C7DBF1F9}" dt="2019-04-12T17:29:51.648" v="803" actId="1076"/>
        <pc:sldMkLst>
          <pc:docMk/>
          <pc:sldMk cId="161902857" sldId="269"/>
        </pc:sldMkLst>
        <pc:spChg chg="del">
          <ac:chgData name="LEOPOLDINA Vitković" userId="de5d8406-09fa-41fa-8d28-8a7ba852ce89" providerId="ADAL" clId="{6466EEED-1C05-4E65-963E-3752C7DBF1F9}" dt="2019-04-06T10:46:23.721" v="251"/>
          <ac:spMkLst>
            <pc:docMk/>
            <pc:sldMk cId="161902857" sldId="269"/>
            <ac:spMk id="2" creationId="{5A1FC2C6-D8D4-42DB-AF90-1D654B68EEE3}"/>
          </ac:spMkLst>
        </pc:spChg>
        <pc:spChg chg="del">
          <ac:chgData name="LEOPOLDINA Vitković" userId="de5d8406-09fa-41fa-8d28-8a7ba852ce89" providerId="ADAL" clId="{6466EEED-1C05-4E65-963E-3752C7DBF1F9}" dt="2019-04-06T10:46:16.824" v="250"/>
          <ac:spMkLst>
            <pc:docMk/>
            <pc:sldMk cId="161902857" sldId="269"/>
            <ac:spMk id="3" creationId="{281E3656-B34D-4FDB-A121-05F009DDBC83}"/>
          </ac:spMkLst>
        </pc:spChg>
        <pc:spChg chg="add mod">
          <ac:chgData name="LEOPOLDINA Vitković" userId="de5d8406-09fa-41fa-8d28-8a7ba852ce89" providerId="ADAL" clId="{6466EEED-1C05-4E65-963E-3752C7DBF1F9}" dt="2019-04-12T17:29:51.648" v="803" actId="1076"/>
          <ac:spMkLst>
            <pc:docMk/>
            <pc:sldMk cId="161902857" sldId="269"/>
            <ac:spMk id="4" creationId="{CE2B2DDC-6C91-4E3D-AC0A-0FB34E15A9BB}"/>
          </ac:spMkLst>
        </pc:spChg>
      </pc:sldChg>
      <pc:sldChg chg="addSp modSp add">
        <pc:chgData name="LEOPOLDINA Vitković" userId="de5d8406-09fa-41fa-8d28-8a7ba852ce89" providerId="ADAL" clId="{6466EEED-1C05-4E65-963E-3752C7DBF1F9}" dt="2019-04-12T18:10:37.632" v="835" actId="1076"/>
        <pc:sldMkLst>
          <pc:docMk/>
          <pc:sldMk cId="698180340" sldId="271"/>
        </pc:sldMkLst>
        <pc:spChg chg="mod">
          <ac:chgData name="LEOPOLDINA Vitković" userId="de5d8406-09fa-41fa-8d28-8a7ba852ce89" providerId="ADAL" clId="{6466EEED-1C05-4E65-963E-3752C7DBF1F9}" dt="2019-04-06T10:49:52.285" v="332" actId="20577"/>
          <ac:spMkLst>
            <pc:docMk/>
            <pc:sldMk cId="698180340" sldId="271"/>
            <ac:spMk id="2" creationId="{677853A5-F69D-4CE2-8180-B19B4D8607C6}"/>
          </ac:spMkLst>
        </pc:spChg>
        <pc:spChg chg="mod">
          <ac:chgData name="LEOPOLDINA Vitković" userId="de5d8406-09fa-41fa-8d28-8a7ba852ce89" providerId="ADAL" clId="{6466EEED-1C05-4E65-963E-3752C7DBF1F9}" dt="2019-04-12T18:10:37.632" v="835" actId="1076"/>
          <ac:spMkLst>
            <pc:docMk/>
            <pc:sldMk cId="698180340" sldId="271"/>
            <ac:spMk id="3" creationId="{15EBBE48-F81A-43B9-8E1F-0843BD0F2990}"/>
          </ac:spMkLst>
        </pc:spChg>
        <pc:spChg chg="add mod">
          <ac:chgData name="LEOPOLDINA Vitković" userId="de5d8406-09fa-41fa-8d28-8a7ba852ce89" providerId="ADAL" clId="{6466EEED-1C05-4E65-963E-3752C7DBF1F9}" dt="2019-04-06T10:53:40.787" v="446" actId="114"/>
          <ac:spMkLst>
            <pc:docMk/>
            <pc:sldMk cId="698180340" sldId="271"/>
            <ac:spMk id="4" creationId="{1FFDB100-F33A-4DFC-99C4-6591ACEFA7C1}"/>
          </ac:spMkLst>
        </pc:spChg>
        <pc:picChg chg="add mod">
          <ac:chgData name="LEOPOLDINA Vitković" userId="de5d8406-09fa-41fa-8d28-8a7ba852ce89" providerId="ADAL" clId="{6466EEED-1C05-4E65-963E-3752C7DBF1F9}" dt="2019-04-12T18:10:30.407" v="833" actId="1076"/>
          <ac:picMkLst>
            <pc:docMk/>
            <pc:sldMk cId="698180340" sldId="271"/>
            <ac:picMk id="6" creationId="{468974F3-6580-45C1-8846-27C8EBFB14D8}"/>
          </ac:picMkLst>
        </pc:picChg>
      </pc:sldChg>
      <pc:sldChg chg="addSp modSp add">
        <pc:chgData name="LEOPOLDINA Vitković" userId="de5d8406-09fa-41fa-8d28-8a7ba852ce89" providerId="ADAL" clId="{6466EEED-1C05-4E65-963E-3752C7DBF1F9}" dt="2019-04-12T18:11:17.061" v="844" actId="1076"/>
        <pc:sldMkLst>
          <pc:docMk/>
          <pc:sldMk cId="3936776805" sldId="272"/>
        </pc:sldMkLst>
        <pc:spChg chg="mod">
          <ac:chgData name="LEOPOLDINA Vitković" userId="de5d8406-09fa-41fa-8d28-8a7ba852ce89" providerId="ADAL" clId="{6466EEED-1C05-4E65-963E-3752C7DBF1F9}" dt="2019-04-06T10:50:25.202" v="346" actId="20577"/>
          <ac:spMkLst>
            <pc:docMk/>
            <pc:sldMk cId="3936776805" sldId="272"/>
            <ac:spMk id="2" creationId="{FE6FA04F-6E77-460E-B098-46E647DFB890}"/>
          </ac:spMkLst>
        </pc:spChg>
        <pc:spChg chg="mod">
          <ac:chgData name="LEOPOLDINA Vitković" userId="de5d8406-09fa-41fa-8d28-8a7ba852ce89" providerId="ADAL" clId="{6466EEED-1C05-4E65-963E-3752C7DBF1F9}" dt="2019-04-12T18:11:09.276" v="842" actId="1076"/>
          <ac:spMkLst>
            <pc:docMk/>
            <pc:sldMk cId="3936776805" sldId="272"/>
            <ac:spMk id="3" creationId="{F0BC8732-C4B9-4BF2-AB35-7CB89940CD52}"/>
          </ac:spMkLst>
        </pc:spChg>
        <pc:spChg chg="add mod">
          <ac:chgData name="LEOPOLDINA Vitković" userId="de5d8406-09fa-41fa-8d28-8a7ba852ce89" providerId="ADAL" clId="{6466EEED-1C05-4E65-963E-3752C7DBF1F9}" dt="2019-04-06T10:54:52.829" v="499" actId="114"/>
          <ac:spMkLst>
            <pc:docMk/>
            <pc:sldMk cId="3936776805" sldId="272"/>
            <ac:spMk id="4" creationId="{389FF54C-7F04-4C4A-8555-221DB4528A0E}"/>
          </ac:spMkLst>
        </pc:spChg>
        <pc:picChg chg="add mod">
          <ac:chgData name="LEOPOLDINA Vitković" userId="de5d8406-09fa-41fa-8d28-8a7ba852ce89" providerId="ADAL" clId="{6466EEED-1C05-4E65-963E-3752C7DBF1F9}" dt="2019-04-12T18:11:17.061" v="844" actId="1076"/>
          <ac:picMkLst>
            <pc:docMk/>
            <pc:sldMk cId="3936776805" sldId="272"/>
            <ac:picMk id="6" creationId="{3F85C97D-35FE-4C22-9F68-85F58DFEDA3C}"/>
          </ac:picMkLst>
        </pc:picChg>
      </pc:sldChg>
      <pc:sldChg chg="modSp add">
        <pc:chgData name="LEOPOLDINA Vitković" userId="de5d8406-09fa-41fa-8d28-8a7ba852ce89" providerId="ADAL" clId="{6466EEED-1C05-4E65-963E-3752C7DBF1F9}" dt="2019-04-06T10:57:48.133" v="556" actId="114"/>
        <pc:sldMkLst>
          <pc:docMk/>
          <pc:sldMk cId="3775028540" sldId="273"/>
        </pc:sldMkLst>
        <pc:spChg chg="mod">
          <ac:chgData name="LEOPOLDINA Vitković" userId="de5d8406-09fa-41fa-8d28-8a7ba852ce89" providerId="ADAL" clId="{6466EEED-1C05-4E65-963E-3752C7DBF1F9}" dt="2019-04-06T10:57:48.133" v="556" actId="114"/>
          <ac:spMkLst>
            <pc:docMk/>
            <pc:sldMk cId="3775028540" sldId="273"/>
            <ac:spMk id="3" creationId="{6AB55EA2-1BEF-4299-B504-37D48191FE3A}"/>
          </ac:spMkLst>
        </pc:spChg>
      </pc:sldChg>
      <pc:sldChg chg="modSp add">
        <pc:chgData name="LEOPOLDINA Vitković" userId="de5d8406-09fa-41fa-8d28-8a7ba852ce89" providerId="ADAL" clId="{6466EEED-1C05-4E65-963E-3752C7DBF1F9}" dt="2019-04-07T14:15:10.516" v="613"/>
        <pc:sldMkLst>
          <pc:docMk/>
          <pc:sldMk cId="352500967" sldId="274"/>
        </pc:sldMkLst>
        <pc:spChg chg="mod">
          <ac:chgData name="LEOPOLDINA Vitković" userId="de5d8406-09fa-41fa-8d28-8a7ba852ce89" providerId="ADAL" clId="{6466EEED-1C05-4E65-963E-3752C7DBF1F9}" dt="2019-04-07T14:15:10.516" v="613"/>
          <ac:spMkLst>
            <pc:docMk/>
            <pc:sldMk cId="352500967" sldId="274"/>
            <ac:spMk id="3" creationId="{6D289B87-BEA4-43CE-B937-8FCFC01107CE}"/>
          </ac:spMkLst>
        </pc:spChg>
      </pc:sldChg>
      <pc:sldChg chg="addSp delSp modSp add mod ord setBg">
        <pc:chgData name="LEOPOLDINA Vitković" userId="de5d8406-09fa-41fa-8d28-8a7ba852ce89" providerId="ADAL" clId="{6466EEED-1C05-4E65-963E-3752C7DBF1F9}" dt="2019-04-12T18:14:52.845" v="864" actId="1076"/>
        <pc:sldMkLst>
          <pc:docMk/>
          <pc:sldMk cId="480221836" sldId="275"/>
        </pc:sldMkLst>
        <pc:spChg chg="del">
          <ac:chgData name="LEOPOLDINA Vitković" userId="de5d8406-09fa-41fa-8d28-8a7ba852ce89" providerId="ADAL" clId="{6466EEED-1C05-4E65-963E-3752C7DBF1F9}" dt="2019-04-12T18:14:43.074" v="860" actId="26606"/>
          <ac:spMkLst>
            <pc:docMk/>
            <pc:sldMk cId="480221836" sldId="275"/>
            <ac:spMk id="2" creationId="{110F6419-776E-4D22-A7C6-ACAEB7849A14}"/>
          </ac:spMkLst>
        </pc:spChg>
        <pc:spChg chg="del">
          <ac:chgData name="LEOPOLDINA Vitković" userId="de5d8406-09fa-41fa-8d28-8a7ba852ce89" providerId="ADAL" clId="{6466EEED-1C05-4E65-963E-3752C7DBF1F9}" dt="2019-04-12T18:14:39.023" v="857"/>
          <ac:spMkLst>
            <pc:docMk/>
            <pc:sldMk cId="480221836" sldId="275"/>
            <ac:spMk id="3" creationId="{CA9A36AF-BA14-4E6D-8241-A06C6C2F7CAE}"/>
          </ac:spMkLst>
        </pc:spChg>
        <pc:picChg chg="add mod">
          <ac:chgData name="LEOPOLDINA Vitković" userId="de5d8406-09fa-41fa-8d28-8a7ba852ce89" providerId="ADAL" clId="{6466EEED-1C05-4E65-963E-3752C7DBF1F9}" dt="2019-04-12T18:14:52.845" v="864" actId="1076"/>
          <ac:picMkLst>
            <pc:docMk/>
            <pc:sldMk cId="480221836" sldId="275"/>
            <ac:picMk id="5" creationId="{38879B3E-8B24-475B-A9A7-0DD768232868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2777255-0885-40EE-96A6-6F218A4B6ED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xmlns="" id="{3EA06D63-6075-4078-9C4B-30EC2264E9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DBA3F7D7-0B45-4183-8194-F193A1C56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E2EE1FC0-C3B2-4703-A8C5-D7C13232E4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166E478-2A28-48C3-A262-1E171128E2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43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7306F3C-0237-4DA0-9236-D32FA9F97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52BF179F-CEAF-406A-95E3-DDF27F87870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8C24E624-A0D5-43AE-826E-E503CB3C3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0AAB390-71D3-4A51-9FC2-17EA00187E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FBFEC9B9-3155-4BF0-82B2-29DD6943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4271708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xmlns="" id="{E5ADB4B1-AAEA-4864-ABAF-758EDF4C36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xmlns="" id="{7F3E0D1E-7220-477F-8DC9-C337A3B4DC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B6EA856D-FD92-45B5-AD1C-C262D508D5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95DB1319-44A4-44B5-B661-2EFC3A61C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BD110A9C-22D4-4081-A344-7B908245D7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9526059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3E8F30AF-2A13-4734-BAF4-D2872856FA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EBDFA57A-C41D-4C1C-8FF3-FDE16C8A14B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75FB7101-12BE-4021-AD3C-497923E2A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8EE63DAD-2337-453A-9864-56D1FB7019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6AE1C577-8D89-4CFB-9242-F9F9AE0E0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662499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8FABF91C-7ED3-4C2B-9F21-7E0C3F697B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E83C0C5C-280D-41A5-A9AC-251F73E4ADE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2C0776F4-F999-4049-BC88-16BF2CB72B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6BBCC74D-FDE5-446C-84F5-B3FF3F0E9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7CC91661-BD37-4CD1-98DF-B421A74EB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8613159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9F6D7F4-4D6F-4776-9D2C-C7A3AA9CA07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110E34E-6B78-495B-8F85-346271A1D9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C4DD8AF3-99CB-4E11-826E-D990BAC33D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5794E40C-9773-4202-ACC3-2E3449A484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57DC53C0-D3E6-45F9-B129-B61DD9135C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DF83DA4C-213E-46CA-9E6E-A12C84517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322111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C0405D22-FA9F-4EF8-9D3C-A4F93AAB0C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76B884C1-682E-473F-AB2B-BAAA50A6FB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xmlns="" id="{916C1944-70EC-4356-BB35-03362D3A6C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xmlns="" id="{93BFEB5F-26DD-4425-B057-E3B719D65BD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xmlns="" id="{D090C45B-CB39-45EA-870E-00400111681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xmlns="" id="{5C9E52AC-3DB5-41E3-AE09-655A681F9C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xmlns="" id="{66377D04-5A06-406F-9648-1DC69166C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xmlns="" id="{C6612E48-152A-473A-A1C5-25A9236067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861154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BE1A8901-DADB-45ED-A2F3-E617232F74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xmlns="" id="{1F0C8948-B626-4A49-947A-1C6309E36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xmlns="" id="{AEDB64E0-F1B7-4A0A-AFB8-7CF829A036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xmlns="" id="{F378104E-254F-4BCB-AA3F-92C09A0CA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1268290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xmlns="" id="{540BE8E6-DA70-4614-BE72-F453EEF813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xmlns="" id="{E0F6588F-4120-4B7C-9A47-43753838D7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xmlns="" id="{3DF16776-4F58-48DC-896F-982444D9CE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34535575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7B3BC3D-FA63-44FD-AB41-8C88966DD4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97EC8FF-AB4C-4A6F-BE0C-885284F8DB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B1E3028D-67CC-4658-8BCB-83479EF115A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B692BC41-0775-4450-935E-59DEA7603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145C9F27-227A-468A-8A97-87C5E36C96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8FA4A007-FE90-473A-BDDC-8DDF5ACC8C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4266949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E049CA2E-8981-488A-9287-7E604D6E0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xmlns="" id="{18F5CC7E-B51A-4A38-ACA0-1E298B953E8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xmlns="" id="{55A7F254-E551-4A77-A93F-AB1280E226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xmlns="" id="{E01E9300-0EA1-4BDF-930D-31849EA2E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xmlns="" id="{67088A59-7CC0-40BF-BE3B-07C8B004A0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xmlns="" id="{75B45BC3-17D5-4C0C-8690-F8437B82DD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xmlns="" val="25877687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xmlns="" id="{D6A41C4D-58D6-4A05-85E6-F46DE865BA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xmlns="" id="{A4F499D3-BF1D-4AFD-958F-878A393D1F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xmlns="" id="{650E4356-71DC-431D-8497-2140DED7081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0E3AA-221C-419F-B4AE-F023C0D3CE15}" type="datetimeFigureOut">
              <a:rPr lang="hr-HR" smtClean="0"/>
              <a:pPr/>
              <a:t>6.8.2019.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xmlns="" id="{A9C33DFB-E1B6-4385-BE00-75C135150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xmlns="" id="{C6DF230B-8886-4777-B51F-95157ECD8F8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2159EA-61D9-406C-95C9-25745C3FD83C}" type="slidenum">
              <a:rPr lang="hr-HR" smtClean="0"/>
              <a:pPr/>
              <a:t>‹#›</a:t>
            </a:fld>
            <a:endParaRPr lang="hr-HR"/>
          </a:p>
        </p:txBody>
      </p:sp>
      <p:pic>
        <p:nvPicPr>
          <p:cNvPr id="7" name="Picture 6" descr="samo_logo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457200" cy="426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xmlns="" id="{1C3F0A15-7DF0-467D-AE8B-B81686614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 cstate="screen"/>
          <a:srcRect/>
          <a:stretch>
            <a:fillRect/>
          </a:stretch>
        </p:blipFill>
        <p:spPr bwMode="auto">
          <a:xfrm>
            <a:off x="10608949" y="7955"/>
            <a:ext cx="1563990" cy="43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xmlns="" val="194202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s://www.e-sfera.hr/dodatni-digitalni-sadrzaji/bde5e29a-a9f1-469c-a1e3-79112d102c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hyperlink" Target="https://www.e-sfera.hr/dodatni-digitalni-sadrzaji/bde5e29a-a9f1-469c-a1e3-79112d102c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www.e-sfera.hr/dodatni-digitalni-sadrzaji/bde5e29a-a9f1-469c-a1e3-79112d102c90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u9j306aa19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learningapps.org/watch?v=pa169eeq519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hyperlink" Target="https://www.e-sfera.hr/dodatni-digitalni-sadrzaji/bde5e29a-a9f1-469c-a1e3-79112d102c90/" TargetMode="External"/><Relationship Id="rId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e-sfera.hr/dodatni-digitalni-sadrzaji/bde5e29a-a9f1-469c-a1e3-79112d102c90/" TargetMode="Externa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s://www.e-sfera.hr/dodatni-digitalni-sadrzaji/bde5e29a-a9f1-469c-a1e3-79112d102c90/" TargetMode="Externa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6.png"/><Relationship Id="rId4" Type="http://schemas.openxmlformats.org/officeDocument/2006/relationships/hyperlink" Target="https://www.e-sfera.hr/dodatni-digitalni-sadrzaji/bde5e29a-a9f1-469c-a1e3-79112d102c90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e-sfera.hr/dodatni-digitalni-sadrzaji/bde5e29a-a9f1-469c-a1e3-79112d102c90/" TargetMode="External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hyperlink" Target="https://www.e-sfera.hr/dodatni-digitalni-sadrzaji/bde5e29a-a9f1-469c-a1e3-79112d102c90/" TargetMode="Externa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learningapps.org/watch?v=p0btvxkh319" TargetMode="External"/><Relationship Id="rId5" Type="http://schemas.openxmlformats.org/officeDocument/2006/relationships/image" Target="../media/image16.png"/><Relationship Id="rId4" Type="http://schemas.openxmlformats.org/officeDocument/2006/relationships/hyperlink" Target="https://learningapps.org/watch?v=p7zeo76d519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hyperlink" Target="https://www.e-sfera.hr/dodatni-digitalni-sadrzaji/bde5e29a-a9f1-469c-a1e3-79112d102c90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F6D0847-D762-41C3-BCD3-4DF78C46DB7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48714" y="784606"/>
            <a:ext cx="9144000" cy="2387600"/>
          </a:xfrm>
        </p:spPr>
        <p:txBody>
          <a:bodyPr/>
          <a:lstStyle/>
          <a:p>
            <a:r>
              <a:rPr lang="hr-HR" b="1" dirty="0">
                <a:solidFill>
                  <a:srgbClr val="0099CC"/>
                </a:solidFill>
                <a:latin typeface="+mn-lt"/>
              </a:rPr>
              <a:t>Zašto mi treba hrana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07191" y="6325624"/>
            <a:ext cx="1728192" cy="333639"/>
          </a:xfrm>
          <a:prstGeom prst="rect">
            <a:avLst/>
          </a:prstGeom>
        </p:spPr>
      </p:pic>
      <p:grpSp>
        <p:nvGrpSpPr>
          <p:cNvPr id="9" name="Group 8"/>
          <p:cNvGrpSpPr/>
          <p:nvPr/>
        </p:nvGrpSpPr>
        <p:grpSpPr>
          <a:xfrm>
            <a:off x="0" y="4543168"/>
            <a:ext cx="12167286" cy="2314832"/>
            <a:chOff x="0" y="4543168"/>
            <a:chExt cx="12167286" cy="2314832"/>
          </a:xfrm>
        </p:grpSpPr>
        <p:pic>
          <p:nvPicPr>
            <p:cNvPr id="6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 b="66246"/>
            <a:stretch>
              <a:fillRect/>
            </a:stretch>
          </p:blipFill>
          <p:spPr bwMode="auto">
            <a:xfrm>
              <a:off x="0" y="4543168"/>
              <a:ext cx="6915947" cy="23148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 l="1493" t="67748" r="2263"/>
            <a:stretch>
              <a:fillRect/>
            </a:stretch>
          </p:blipFill>
          <p:spPr bwMode="auto">
            <a:xfrm>
              <a:off x="5552302" y="4646141"/>
              <a:ext cx="6614984" cy="22118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xmlns="" val="4157641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DB408AB2-AF55-4974-BEA3-7B636A06B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6907" y="739939"/>
            <a:ext cx="10515600" cy="369333"/>
          </a:xfrm>
        </p:spPr>
        <p:txBody>
          <a:bodyPr>
            <a:noAutofit/>
          </a:bodyPr>
          <a:lstStyle/>
          <a:p>
            <a:r>
              <a:rPr lang="hr-HR" sz="3600" b="1" dirty="0">
                <a:solidFill>
                  <a:srgbClr val="0099CC"/>
                </a:solidFill>
              </a:rPr>
              <a:t>Hranjive </a:t>
            </a:r>
            <a:r>
              <a:rPr lang="hr-HR" sz="3600" b="1" dirty="0" smtClean="0">
                <a:solidFill>
                  <a:srgbClr val="0099CC"/>
                </a:solidFill>
              </a:rPr>
              <a:t>tvari</a:t>
            </a:r>
            <a:r>
              <a:rPr lang="hr-HR" sz="3600" b="1" dirty="0">
                <a:solidFill>
                  <a:srgbClr val="0099CC"/>
                </a:solidFill>
              </a:rPr>
              <a:t> </a:t>
            </a:r>
            <a:r>
              <a:rPr lang="hr-HR" sz="3600" b="1" dirty="0" smtClean="0">
                <a:solidFill>
                  <a:srgbClr val="0099CC"/>
                </a:solidFill>
              </a:rPr>
              <a:t>koje imaju energijsku vrijednost</a:t>
            </a:r>
            <a:endParaRPr lang="hr-HR" sz="3600" b="1" dirty="0">
              <a:solidFill>
                <a:srgbClr val="0099CC"/>
              </a:solidFill>
            </a:endParaRP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E03CFC8-59ED-4524-84D4-46F5CFEF5E1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952" y="1547447"/>
            <a:ext cx="4419039" cy="305532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b="1" dirty="0" smtClean="0">
                <a:solidFill>
                  <a:srgbClr val="0099CC"/>
                </a:solidFill>
              </a:rPr>
              <a:t>UGLJIKOHIDRATI</a:t>
            </a:r>
          </a:p>
          <a:p>
            <a:pPr marL="0" indent="0">
              <a:buNone/>
            </a:pPr>
            <a:endParaRPr lang="hr-HR" b="1" dirty="0" smtClean="0">
              <a:solidFill>
                <a:srgbClr val="0099CC"/>
              </a:solidFill>
            </a:endParaRPr>
          </a:p>
          <a:p>
            <a:r>
              <a:rPr lang="hr-HR" dirty="0" smtClean="0"/>
              <a:t>glukoza </a:t>
            </a:r>
            <a:r>
              <a:rPr lang="hr-HR" dirty="0"/>
              <a:t>je izvor </a:t>
            </a:r>
            <a:r>
              <a:rPr lang="hr-HR" dirty="0" smtClean="0"/>
              <a:t>energije za stanice</a:t>
            </a:r>
          </a:p>
          <a:p>
            <a:r>
              <a:rPr lang="hr-HR" dirty="0" smtClean="0"/>
              <a:t>škrob, celuloza</a:t>
            </a:r>
            <a:endParaRPr lang="hr-HR" dirty="0"/>
          </a:p>
          <a:p>
            <a:endParaRPr lang="hr-HR" dirty="0"/>
          </a:p>
        </p:txBody>
      </p:sp>
      <p:sp>
        <p:nvSpPr>
          <p:cNvPr id="6" name="TekstniOkvir 5">
            <a:extLst>
              <a:ext uri="{FF2B5EF4-FFF2-40B4-BE49-F238E27FC236}">
                <a16:creationId xmlns:a16="http://schemas.microsoft.com/office/drawing/2014/main" xmlns="" id="{1B7977FC-B7B6-46D4-934C-D97969770E6A}"/>
              </a:ext>
            </a:extLst>
          </p:cNvPr>
          <p:cNvSpPr txBox="1"/>
          <p:nvPr/>
        </p:nvSpPr>
        <p:spPr>
          <a:xfrm>
            <a:off x="273326" y="5087402"/>
            <a:ext cx="4455193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Koje namirnice </a:t>
            </a:r>
            <a:r>
              <a:rPr lang="hr-HR" sz="2800" i="1" dirty="0" smtClean="0">
                <a:hlinkClick r:id="rId2"/>
              </a:rPr>
              <a:t>sadrže </a:t>
            </a:r>
            <a:r>
              <a:rPr lang="hr-HR" sz="2800" i="1" dirty="0">
                <a:hlinkClick r:id="rId2"/>
              </a:rPr>
              <a:t>ugljikohidrate</a:t>
            </a:r>
            <a:endParaRPr lang="hr-HR" sz="2800" i="1" dirty="0"/>
          </a:p>
          <a:p>
            <a:endParaRPr lang="hr-HR" dirty="0"/>
          </a:p>
        </p:txBody>
      </p:sp>
      <p:pic>
        <p:nvPicPr>
          <p:cNvPr id="7" name="Slika 6" descr="Slika na kojoj se prikazuje hrana, na zatvorenom, tanjur&#10;&#10;Opis je automatski generiran">
            <a:extLst>
              <a:ext uri="{FF2B5EF4-FFF2-40B4-BE49-F238E27FC236}">
                <a16:creationId xmlns:a16="http://schemas.microsoft.com/office/drawing/2014/main" xmlns="" id="{91D2CB32-7509-460F-8882-97A92C11476A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20190" y="2323071"/>
            <a:ext cx="7169849" cy="45349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4924" y="4629553"/>
            <a:ext cx="606082" cy="5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450334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15EBBE48-F81A-43B9-8E1F-0843BD0F2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9216" y="1654824"/>
            <a:ext cx="5028028" cy="2733123"/>
          </a:xfrm>
        </p:spPr>
        <p:txBody>
          <a:bodyPr/>
          <a:lstStyle/>
          <a:p>
            <a:pPr>
              <a:buNone/>
            </a:pPr>
            <a:r>
              <a:rPr lang="hr-HR" sz="3200" b="1" dirty="0" smtClean="0">
                <a:solidFill>
                  <a:srgbClr val="0099CC"/>
                </a:solidFill>
              </a:rPr>
              <a:t>BJELANČEVINE</a:t>
            </a:r>
          </a:p>
          <a:p>
            <a:pPr>
              <a:buNone/>
            </a:pPr>
            <a:endParaRPr lang="hr-HR" dirty="0"/>
          </a:p>
          <a:p>
            <a:r>
              <a:rPr lang="hr-HR" dirty="0" smtClean="0"/>
              <a:t>za </a:t>
            </a:r>
            <a:r>
              <a:rPr lang="hr-HR" dirty="0"/>
              <a:t>izgradnju stanica, </a:t>
            </a:r>
            <a:r>
              <a:rPr lang="hr-HR" dirty="0" smtClean="0"/>
              <a:t>hormona</a:t>
            </a:r>
            <a:r>
              <a:rPr lang="hr-HR" dirty="0"/>
              <a:t>, enzima, protutijela</a:t>
            </a:r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1FFDB100-F33A-4DFC-99C4-6591ACEFA7C1}"/>
              </a:ext>
            </a:extLst>
          </p:cNvPr>
          <p:cNvSpPr txBox="1"/>
          <p:nvPr/>
        </p:nvSpPr>
        <p:spPr>
          <a:xfrm>
            <a:off x="263969" y="5049795"/>
            <a:ext cx="48238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Koje namirnice </a:t>
            </a:r>
            <a:r>
              <a:rPr lang="hr-HR" sz="2800" i="1" dirty="0" smtClean="0">
                <a:hlinkClick r:id="rId2"/>
              </a:rPr>
              <a:t>sadrže </a:t>
            </a:r>
            <a:r>
              <a:rPr lang="hr-HR" sz="2800" i="1" dirty="0">
                <a:hlinkClick r:id="rId2"/>
              </a:rPr>
              <a:t>bjelančevine </a:t>
            </a:r>
            <a:endParaRPr lang="hr-HR" sz="2800" i="1" dirty="0"/>
          </a:p>
        </p:txBody>
      </p:sp>
      <p:pic>
        <p:nvPicPr>
          <p:cNvPr id="6" name="Slika 5" descr="Slika na kojoj se prikazuje hrana, stol, na zatvorenom, tanjur&#10;&#10;Opis je automatski generiran">
            <a:extLst>
              <a:ext uri="{FF2B5EF4-FFF2-40B4-BE49-F238E27FC236}">
                <a16:creationId xmlns:a16="http://schemas.microsoft.com/office/drawing/2014/main" xmlns="" id="{468974F3-6580-45C1-8846-27C8EBFB14D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9652" r="8506"/>
          <a:stretch>
            <a:fillRect/>
          </a:stretch>
        </p:blipFill>
        <p:spPr>
          <a:xfrm rot="5400000">
            <a:off x="6477193" y="1151986"/>
            <a:ext cx="5750802" cy="5678811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DB408AB2-AF55-4974-BEA3-7B636A06B5AB}"/>
              </a:ext>
            </a:extLst>
          </p:cNvPr>
          <p:cNvSpPr txBox="1">
            <a:spLocks/>
          </p:cNvSpPr>
          <p:nvPr/>
        </p:nvSpPr>
        <p:spPr>
          <a:xfrm>
            <a:off x="356907" y="739939"/>
            <a:ext cx="105156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Hranjive tvari koje imaju energijsku vrijednost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3735" y="4538937"/>
            <a:ext cx="606082" cy="5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98180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F0BC8732-C4B9-4BF2-AB35-7CB89940CD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0494" y="1688123"/>
            <a:ext cx="6374373" cy="2805999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hr-HR" sz="3500" b="1" dirty="0" smtClean="0">
                <a:solidFill>
                  <a:srgbClr val="0099CC"/>
                </a:solidFill>
              </a:rPr>
              <a:t>MASTI</a:t>
            </a:r>
          </a:p>
          <a:p>
            <a:pPr>
              <a:buNone/>
            </a:pPr>
            <a:endParaRPr lang="hr-HR" sz="3000" b="1" dirty="0" smtClean="0">
              <a:solidFill>
                <a:srgbClr val="0099CC"/>
              </a:solidFill>
            </a:endParaRPr>
          </a:p>
          <a:p>
            <a:r>
              <a:rPr lang="hr-HR" sz="3000" dirty="0" smtClean="0"/>
              <a:t>izgradnja stanica, zaštita od hladnoće</a:t>
            </a:r>
          </a:p>
          <a:p>
            <a:r>
              <a:rPr lang="hr-HR" sz="3000" dirty="0" smtClean="0"/>
              <a:t>važni za iskorištavanje određenih vitamina</a:t>
            </a:r>
            <a:endParaRPr lang="hr-HR" sz="3000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389FF54C-7F04-4C4A-8555-221DB4528A0E}"/>
              </a:ext>
            </a:extLst>
          </p:cNvPr>
          <p:cNvSpPr txBox="1"/>
          <p:nvPr/>
        </p:nvSpPr>
        <p:spPr>
          <a:xfrm>
            <a:off x="259174" y="5951055"/>
            <a:ext cx="67277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/>
              <a:t>DDS</a:t>
            </a:r>
            <a:r>
              <a:rPr lang="hr-HR" sz="2800" dirty="0"/>
              <a:t> </a:t>
            </a:r>
            <a:r>
              <a:rPr lang="hr-HR" sz="2800" dirty="0" smtClean="0"/>
              <a:t>ISTRAŽI: </a:t>
            </a:r>
            <a:r>
              <a:rPr lang="hr-HR" sz="2800" i="1" dirty="0">
                <a:hlinkClick r:id="rId2"/>
              </a:rPr>
              <a:t>Koje namirnice </a:t>
            </a:r>
            <a:r>
              <a:rPr lang="hr-HR" sz="2800" i="1" dirty="0" smtClean="0">
                <a:hlinkClick r:id="rId2"/>
              </a:rPr>
              <a:t>sadrže </a:t>
            </a:r>
            <a:r>
              <a:rPr lang="hr-HR" sz="2800" i="1" dirty="0">
                <a:hlinkClick r:id="rId2"/>
              </a:rPr>
              <a:t>masti </a:t>
            </a:r>
            <a:endParaRPr lang="hr-HR" sz="2800" i="1" dirty="0"/>
          </a:p>
        </p:txBody>
      </p:sp>
      <p:pic>
        <p:nvPicPr>
          <p:cNvPr id="6" name="Slika 5" descr="Slika na kojoj se prikazuje boca, stol, na zatvorenom, zid&#10;&#10;Opis je automatski generiran">
            <a:extLst>
              <a:ext uri="{FF2B5EF4-FFF2-40B4-BE49-F238E27FC236}">
                <a16:creationId xmlns:a16="http://schemas.microsoft.com/office/drawing/2014/main" xmlns="" id="{3F85C97D-35FE-4C22-9F68-85F58DFED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55027" y="1342228"/>
            <a:ext cx="5316407" cy="5515772"/>
          </a:xfrm>
          <a:prstGeom prst="rect">
            <a:avLst/>
          </a:prstGeom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DB408AB2-AF55-4974-BEA3-7B636A06B5AB}"/>
              </a:ext>
            </a:extLst>
          </p:cNvPr>
          <p:cNvSpPr txBox="1">
            <a:spLocks/>
          </p:cNvSpPr>
          <p:nvPr/>
        </p:nvSpPr>
        <p:spPr>
          <a:xfrm>
            <a:off x="356907" y="739939"/>
            <a:ext cx="10515600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99CC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Hranjive tvari koje imaju energijsku vrijednost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rgbClr val="0099CC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5647" y="5398709"/>
            <a:ext cx="606082" cy="5809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93677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2975F16B-636D-41F3-886B-3F75D4F7B1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010" y="1411659"/>
            <a:ext cx="6123302" cy="3285387"/>
          </a:xfrm>
        </p:spPr>
        <p:txBody>
          <a:bodyPr>
            <a:normAutofit/>
          </a:bodyPr>
          <a:lstStyle/>
          <a:p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VODA</a:t>
            </a:r>
            <a:endParaRPr lang="hr-HR" sz="32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VITAMINI</a:t>
            </a:r>
            <a:r>
              <a:rPr lang="hr-HR" sz="3200" b="1" dirty="0" smtClean="0"/>
              <a:t> </a:t>
            </a:r>
            <a:r>
              <a:rPr lang="hr-HR" sz="3200" b="1" dirty="0" smtClean="0">
                <a:sym typeface="Symbol"/>
              </a:rPr>
              <a:t></a:t>
            </a:r>
            <a:r>
              <a:rPr lang="hr-HR" sz="3200" b="1" dirty="0" smtClean="0"/>
              <a:t> </a:t>
            </a:r>
            <a:r>
              <a:rPr lang="hr-HR" sz="3200" dirty="0"/>
              <a:t>A, B</a:t>
            </a:r>
            <a:r>
              <a:rPr lang="hr-HR" sz="3200" baseline="-25000" dirty="0"/>
              <a:t>2,</a:t>
            </a:r>
            <a:r>
              <a:rPr lang="hr-HR" sz="3200" dirty="0"/>
              <a:t> B</a:t>
            </a:r>
            <a:r>
              <a:rPr lang="hr-HR" sz="3200" baseline="-25000" dirty="0"/>
              <a:t>6</a:t>
            </a:r>
            <a:r>
              <a:rPr lang="hr-HR" sz="3200" dirty="0"/>
              <a:t>, </a:t>
            </a:r>
            <a:r>
              <a:rPr lang="hr-HR" sz="3200" dirty="0" smtClean="0"/>
              <a:t>B</a:t>
            </a:r>
            <a:r>
              <a:rPr lang="hr-HR" sz="3200" baseline="-25000" dirty="0" smtClean="0"/>
              <a:t>12</a:t>
            </a:r>
            <a:r>
              <a:rPr lang="hr-HR" sz="3200" dirty="0" smtClean="0"/>
              <a:t>, C</a:t>
            </a:r>
            <a:r>
              <a:rPr lang="hr-HR" sz="3200" dirty="0"/>
              <a:t>, D, E, K</a:t>
            </a:r>
          </a:p>
          <a:p>
            <a:r>
              <a:rPr lang="hr-HR" sz="3200" b="1" dirty="0" smtClean="0">
                <a:solidFill>
                  <a:schemeClr val="accent2">
                    <a:lumMod val="75000"/>
                  </a:schemeClr>
                </a:solidFill>
              </a:rPr>
              <a:t>MINERALNE TVARI </a:t>
            </a:r>
          </a:p>
          <a:p>
            <a:pPr>
              <a:buNone/>
            </a:pPr>
            <a:endParaRPr lang="hr-HR" sz="3200" b="1" dirty="0" smtClean="0">
              <a:solidFill>
                <a:schemeClr val="accent2">
                  <a:lumMod val="75000"/>
                </a:schemeClr>
              </a:solidFill>
            </a:endParaRPr>
          </a:p>
          <a:p>
            <a:pPr>
              <a:buNone/>
            </a:pPr>
            <a:r>
              <a:rPr lang="hr-HR" b="1" dirty="0" smtClean="0"/>
              <a:t>- biogeni </a:t>
            </a:r>
            <a:r>
              <a:rPr lang="hr-HR" b="1" dirty="0"/>
              <a:t>kemijski elementi</a:t>
            </a:r>
            <a:r>
              <a:rPr lang="hr-HR" dirty="0"/>
              <a:t> </a:t>
            </a:r>
          </a:p>
          <a:p>
            <a:pPr>
              <a:buNone/>
            </a:pPr>
            <a:r>
              <a:rPr lang="hr-HR" dirty="0" smtClean="0"/>
              <a:t>- Mg </a:t>
            </a:r>
            <a:r>
              <a:rPr lang="hr-HR" dirty="0"/>
              <a:t>CHOPKINS Na </a:t>
            </a:r>
            <a:r>
              <a:rPr lang="hr-HR" dirty="0" err="1"/>
              <a:t>CaFe</a:t>
            </a:r>
            <a:endParaRPr lang="hr-HR" dirty="0"/>
          </a:p>
        </p:txBody>
      </p:sp>
      <p:pic>
        <p:nvPicPr>
          <p:cNvPr id="5" name="Slika 4" descr="Slika na kojoj se prikazuje hrana, stol, voće, na zatvorenom&#10;&#10;Opis je automatski generiran">
            <a:extLst>
              <a:ext uri="{FF2B5EF4-FFF2-40B4-BE49-F238E27FC236}">
                <a16:creationId xmlns:a16="http://schemas.microsoft.com/office/drawing/2014/main" xmlns="" id="{B1BFE158-F121-4413-A167-81481C61A44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0" y="1742913"/>
            <a:ext cx="5008605" cy="5115086"/>
          </a:xfrm>
          <a:prstGeom prst="rect">
            <a:avLst/>
          </a:prstGeom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Naslov 1">
            <a:extLst>
              <a:ext uri="{FF2B5EF4-FFF2-40B4-BE49-F238E27FC236}">
                <a16:creationId xmlns:a16="http://schemas.microsoft.com/office/drawing/2014/main" xmlns="" id="{DB408AB2-AF55-4974-BEA3-7B636A06B5AB}"/>
              </a:ext>
            </a:extLst>
          </p:cNvPr>
          <p:cNvSpPr txBox="1">
            <a:spLocks/>
          </p:cNvSpPr>
          <p:nvPr/>
        </p:nvSpPr>
        <p:spPr>
          <a:xfrm>
            <a:off x="1247860" y="263200"/>
            <a:ext cx="8943401" cy="36933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2">
                    <a:lumMod val="75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Hranjive tvari koje nemaju energijsku vrijednost</a:t>
            </a:r>
            <a:endParaRPr kumimoji="0" lang="hr-HR" sz="3600" b="1" i="0" u="none" strike="noStrike" kern="1200" cap="none" spc="0" normalizeH="0" baseline="0" noProof="0" dirty="0">
              <a:ln>
                <a:noFill/>
              </a:ln>
              <a:solidFill>
                <a:schemeClr val="accent2">
                  <a:lumMod val="75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129877" y="5184734"/>
            <a:ext cx="5544082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Provjeri znanje - Uloga hranjivih tvari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6878" t="4245" r="2812" b="6024"/>
          <a:stretch>
            <a:fillRect/>
          </a:stretch>
        </p:blipFill>
        <p:spPr bwMode="auto">
          <a:xfrm>
            <a:off x="5306653" y="5580192"/>
            <a:ext cx="7329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114248" y="5771250"/>
            <a:ext cx="5132082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6"/>
              </a:rPr>
              <a:t>Provjeri znanje - Koje hranjive tvari sadrže pojedine namirnice?</a:t>
            </a:r>
            <a:endParaRPr lang="hr-H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3274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zervirano mjesto sadržaja 4" descr="Slika na kojoj se prikazuje hrana, stol&#10;&#10;Opis je automatski generiran">
            <a:extLst>
              <a:ext uri="{FF2B5EF4-FFF2-40B4-BE49-F238E27FC236}">
                <a16:creationId xmlns:a16="http://schemas.microsoft.com/office/drawing/2014/main" xmlns="" id="{38879B3E-8B24-475B-A9A7-0DD76823286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4" y="923192"/>
            <a:ext cx="6162218" cy="5345723"/>
          </a:xfrm>
          <a:prstGeom prst="rect">
            <a:avLst/>
          </a:prstGeom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 cstate="print"/>
          <a:srcRect l="9643" t="10179" r="11228" b="4482"/>
          <a:stretch>
            <a:fillRect/>
          </a:stretch>
        </p:blipFill>
        <p:spPr bwMode="auto">
          <a:xfrm>
            <a:off x="6713419" y="719016"/>
            <a:ext cx="802909" cy="82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6622360" y="1589902"/>
            <a:ext cx="500036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dirty="0" smtClean="0"/>
              <a:t>DDS </a:t>
            </a:r>
            <a:r>
              <a:rPr lang="hr-HR" sz="2800" dirty="0" smtClean="0"/>
              <a:t>ISTRAŽI:</a:t>
            </a:r>
            <a:endParaRPr lang="hr-HR" sz="2800" dirty="0" smtClean="0"/>
          </a:p>
          <a:p>
            <a:r>
              <a:rPr lang="hr-HR" sz="2800" i="1" dirty="0" smtClean="0">
                <a:hlinkClick r:id="rId5"/>
              </a:rPr>
              <a:t>Što i kako jesti</a:t>
            </a:r>
            <a:endParaRPr lang="hr-HR" sz="2800" i="1" dirty="0" smtClean="0"/>
          </a:p>
          <a:p>
            <a:endParaRPr lang="hr-HR" sz="2800" i="1" dirty="0" smtClean="0"/>
          </a:p>
          <a:p>
            <a:r>
              <a:rPr lang="hr-HR" sz="2800" i="1" dirty="0" smtClean="0">
                <a:hlinkClick r:id="rId5"/>
              </a:rPr>
              <a:t>Istraži zbog čega školjkaši mogu biti opasni</a:t>
            </a:r>
            <a:endParaRPr lang="hr-HR" sz="2800" i="1" dirty="0" smtClean="0">
              <a:solidFill>
                <a:srgbClr val="0070C0"/>
              </a:solidFill>
            </a:endParaRPr>
          </a:p>
        </p:txBody>
      </p:sp>
      <p:sp>
        <p:nvSpPr>
          <p:cNvPr id="9" name="Rezervirano mjesto sadržaja 2">
            <a:extLst>
              <a:ext uri="{FF2B5EF4-FFF2-40B4-BE49-F238E27FC236}">
                <a16:creationId xmlns:a16="http://schemas.microsoft.com/office/drawing/2014/main" xmlns="" id="{6D289B87-BEA4-43CE-B937-8FCFC01107CE}"/>
              </a:ext>
            </a:extLst>
          </p:cNvPr>
          <p:cNvSpPr txBox="1">
            <a:spLocks/>
          </p:cNvSpPr>
          <p:nvPr/>
        </p:nvSpPr>
        <p:spPr>
          <a:xfrm>
            <a:off x="6755709" y="5251941"/>
            <a:ext cx="3091676" cy="492368"/>
          </a:xfrm>
          <a:prstGeom prst="rect">
            <a:avLst/>
          </a:prstGeom>
          <a:ln w="76200">
            <a:solidFill>
              <a:srgbClr val="B0EED5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hr-HR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DDS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Provjeri </a:t>
            </a:r>
            <a:r>
              <a:rPr kumimoji="0" lang="hr-H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  <a:hlinkClick r:id="rId5"/>
              </a:rPr>
              <a:t>znanje</a:t>
            </a:r>
            <a:endParaRPr kumimoji="0" lang="hr-H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hr-H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6" cstate="print"/>
          <a:srcRect l="6757" t="5167" r="6130" b="8335"/>
          <a:stretch>
            <a:fillRect/>
          </a:stretch>
        </p:blipFill>
        <p:spPr bwMode="auto">
          <a:xfrm>
            <a:off x="6768118" y="4251570"/>
            <a:ext cx="851877" cy="8362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480221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 descr="C:\WINDOWS\Desktop\Školska knjiga - prezentacije\Školska knjiga - slike - originali\Osmi razred - naknadno\probavni\40. probavni sustav cop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3110" y="799070"/>
            <a:ext cx="3866445" cy="5760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9ECC00C0-2E7B-4794-9FEA-4E2644BBD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2410" y="0"/>
            <a:ext cx="4606812" cy="1676603"/>
          </a:xfrm>
        </p:spPr>
        <p:txBody>
          <a:bodyPr>
            <a:normAutofit/>
          </a:bodyPr>
          <a:lstStyle/>
          <a:p>
            <a:r>
              <a:rPr lang="hr-HR" b="1" dirty="0" smtClean="0"/>
              <a:t>PROBAVNI SUSTAV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6F2E2251-83C3-4586-A9CD-9BD2D52B42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2455" y="1327639"/>
            <a:ext cx="4889114" cy="3912576"/>
          </a:xfrm>
        </p:spPr>
        <p:txBody>
          <a:bodyPr>
            <a:normAutofit fontScale="85000" lnSpcReduction="20000"/>
          </a:bodyPr>
          <a:lstStyle/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r-HR" sz="3200" b="1" dirty="0">
                <a:solidFill>
                  <a:srgbClr val="0099CC"/>
                </a:solidFill>
              </a:rPr>
              <a:t>probavni kanal</a:t>
            </a:r>
            <a:r>
              <a:rPr lang="hr-HR" sz="3200" dirty="0">
                <a:solidFill>
                  <a:srgbClr val="0099CC"/>
                </a:solidFill>
              </a:rPr>
              <a:t> </a:t>
            </a:r>
            <a:r>
              <a:rPr lang="hr-HR" sz="3200" b="1" dirty="0" smtClean="0"/>
              <a:t>i</a:t>
            </a:r>
            <a:r>
              <a:rPr lang="hr-HR" sz="3200" dirty="0" smtClean="0"/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  <a:buNone/>
            </a:pPr>
            <a:r>
              <a:rPr lang="hr-HR" sz="3200" b="1" dirty="0" smtClean="0"/>
              <a:t>	</a:t>
            </a:r>
            <a:r>
              <a:rPr lang="hr-HR" sz="3200" b="1" dirty="0" smtClean="0">
                <a:solidFill>
                  <a:srgbClr val="FFC000"/>
                </a:solidFill>
              </a:rPr>
              <a:t>probavne </a:t>
            </a:r>
            <a:r>
              <a:rPr lang="hr-HR" sz="3200" b="1" dirty="0">
                <a:solidFill>
                  <a:srgbClr val="FFC000"/>
                </a:solidFill>
              </a:rPr>
              <a:t>žlijezde</a:t>
            </a:r>
            <a:r>
              <a:rPr lang="hr-HR" sz="3200" dirty="0">
                <a:solidFill>
                  <a:srgbClr val="FFC000"/>
                </a:solidFill>
              </a:rPr>
              <a:t> </a:t>
            </a:r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r-HR" sz="3200" dirty="0"/>
              <a:t>probavni sokovi </a:t>
            </a:r>
            <a:r>
              <a:rPr lang="hr-HR" sz="3200" dirty="0" smtClean="0"/>
              <a:t>s enzimima</a:t>
            </a:r>
            <a:endParaRPr lang="hr-HR" sz="3200" dirty="0"/>
          </a:p>
          <a:p>
            <a:pPr>
              <a:lnSpc>
                <a:spcPct val="170000"/>
              </a:lnSpc>
              <a:spcBef>
                <a:spcPts val="0"/>
              </a:spcBef>
            </a:pPr>
            <a:r>
              <a:rPr lang="hr-HR" sz="3200" b="1" dirty="0"/>
              <a:t>enzimi</a:t>
            </a:r>
            <a:r>
              <a:rPr lang="hr-HR" sz="3200" dirty="0"/>
              <a:t> </a:t>
            </a:r>
            <a:r>
              <a:rPr lang="hr-HR" sz="3200" dirty="0" smtClean="0"/>
              <a:t>- ubrzavaju </a:t>
            </a:r>
            <a:r>
              <a:rPr lang="hr-HR" sz="3200" dirty="0"/>
              <a:t>procese razgradnje hrane</a:t>
            </a:r>
          </a:p>
          <a:p>
            <a:pPr marL="0" indent="0">
              <a:buNone/>
            </a:pPr>
            <a:endParaRPr lang="hr-HR" sz="1800" i="1" dirty="0" smtClean="0"/>
          </a:p>
          <a:p>
            <a:pPr marL="0" indent="0">
              <a:buNone/>
            </a:pPr>
            <a:r>
              <a:rPr lang="hr-HR" sz="1800" dirty="0"/>
              <a:t/>
            </a:r>
            <a:br>
              <a:rPr lang="hr-HR" sz="1800" dirty="0"/>
            </a:br>
            <a:endParaRPr lang="hr-HR" sz="1800" dirty="0"/>
          </a:p>
        </p:txBody>
      </p:sp>
      <p:grpSp>
        <p:nvGrpSpPr>
          <p:cNvPr id="43" name="Group 42"/>
          <p:cNvGrpSpPr/>
          <p:nvPr/>
        </p:nvGrpSpPr>
        <p:grpSpPr>
          <a:xfrm>
            <a:off x="5086862" y="1956485"/>
            <a:ext cx="4098327" cy="4370174"/>
            <a:chOff x="5086862" y="1956485"/>
            <a:chExt cx="4098327" cy="4370174"/>
          </a:xfrm>
        </p:grpSpPr>
        <p:sp>
          <p:nvSpPr>
            <p:cNvPr id="10" name="TextBox 9"/>
            <p:cNvSpPr txBox="1"/>
            <p:nvPr/>
          </p:nvSpPr>
          <p:spPr>
            <a:xfrm>
              <a:off x="5404021" y="2479589"/>
              <a:ext cx="104842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ŽDRIJELO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5086862" y="1956485"/>
              <a:ext cx="16590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USNA ŠUPLJINA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5415266" y="2914821"/>
              <a:ext cx="98539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JEDNJAK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5423502" y="3310234"/>
              <a:ext cx="103868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ŽELUDAC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5509998" y="4961934"/>
              <a:ext cx="1648272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TANKO CRIJEVO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5452334" y="5398534"/>
              <a:ext cx="1747530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DEBELO CRIJEVO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5489403" y="5855726"/>
              <a:ext cx="169507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0099CC"/>
                  </a:solidFill>
                </a:rPr>
                <a:t>IZMETNI OTVOR</a:t>
              </a:r>
              <a:endParaRPr lang="hr-HR" dirty="0">
                <a:solidFill>
                  <a:srgbClr val="0099CC"/>
                </a:solidFill>
              </a:endParaRPr>
            </a:p>
          </p:txBody>
        </p:sp>
        <p:cxnSp>
          <p:nvCxnSpPr>
            <p:cNvPr id="21" name="Straight Arrow Connector 20"/>
            <p:cNvCxnSpPr>
              <a:stCxn id="11" idx="3"/>
            </p:cNvCxnSpPr>
            <p:nvPr/>
          </p:nvCxnSpPr>
          <p:spPr>
            <a:xfrm flipV="1">
              <a:off x="6745906" y="2067697"/>
              <a:ext cx="1615499" cy="73454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/>
            <p:cNvCxnSpPr/>
            <p:nvPr/>
          </p:nvCxnSpPr>
          <p:spPr>
            <a:xfrm flipV="1">
              <a:off x="6436987" y="2191265"/>
              <a:ext cx="2262170" cy="464751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Arrow Connector 24"/>
            <p:cNvCxnSpPr/>
            <p:nvPr/>
          </p:nvCxnSpPr>
          <p:spPr>
            <a:xfrm flipV="1">
              <a:off x="6436987" y="3080951"/>
              <a:ext cx="2385737" cy="11670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/>
            <p:nvPr/>
          </p:nvCxnSpPr>
          <p:spPr>
            <a:xfrm>
              <a:off x="6494651" y="3504513"/>
              <a:ext cx="2690538" cy="861541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/>
            <p:nvPr/>
          </p:nvCxnSpPr>
          <p:spPr>
            <a:xfrm>
              <a:off x="7145441" y="5152081"/>
              <a:ext cx="1463100" cy="227227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/>
            <p:nvPr/>
          </p:nvCxnSpPr>
          <p:spPr>
            <a:xfrm flipV="1">
              <a:off x="7157798" y="5552303"/>
              <a:ext cx="939997" cy="15789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/>
            <p:nvPr/>
          </p:nvCxnSpPr>
          <p:spPr>
            <a:xfrm>
              <a:off x="7198987" y="6021173"/>
              <a:ext cx="1607262" cy="305486"/>
            </a:xfrm>
            <a:prstGeom prst="straightConnector1">
              <a:avLst/>
            </a:prstGeom>
            <a:ln w="19050">
              <a:solidFill>
                <a:srgbClr val="0099CC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43"/>
          <p:cNvGrpSpPr/>
          <p:nvPr/>
        </p:nvGrpSpPr>
        <p:grpSpPr>
          <a:xfrm>
            <a:off x="8645611" y="1658547"/>
            <a:ext cx="3176042" cy="3170196"/>
            <a:chOff x="8645611" y="1658547"/>
            <a:chExt cx="3176042" cy="3170196"/>
          </a:xfrm>
        </p:grpSpPr>
        <p:sp>
          <p:nvSpPr>
            <p:cNvPr id="17" name="Rectangle 16"/>
            <p:cNvSpPr/>
            <p:nvPr/>
          </p:nvSpPr>
          <p:spPr>
            <a:xfrm>
              <a:off x="9587728" y="1658547"/>
              <a:ext cx="218123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FFC000"/>
                  </a:solidFill>
                </a:rPr>
                <a:t>ŽLIJEZDE SLINOVNICE</a:t>
              </a:r>
              <a:endParaRPr lang="hr-HR" dirty="0">
                <a:solidFill>
                  <a:srgbClr val="FFC000"/>
                </a:solidFill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0481533" y="3829220"/>
              <a:ext cx="74090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FFC000"/>
                  </a:solidFill>
                </a:rPr>
                <a:t>JETRA</a:t>
              </a:r>
              <a:endParaRPr lang="hr-HR" dirty="0">
                <a:solidFill>
                  <a:srgbClr val="FFC000"/>
                </a:solidFill>
              </a:endParaRPr>
            </a:p>
          </p:txBody>
        </p:sp>
        <p:sp>
          <p:nvSpPr>
            <p:cNvPr id="19" name="Rectangle 18"/>
            <p:cNvSpPr/>
            <p:nvPr/>
          </p:nvSpPr>
          <p:spPr>
            <a:xfrm>
              <a:off x="10502125" y="4459411"/>
              <a:ext cx="131952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hr-HR" dirty="0" smtClean="0">
                  <a:solidFill>
                    <a:srgbClr val="FFC000"/>
                  </a:solidFill>
                </a:rPr>
                <a:t>GUŠTERAČA</a:t>
              </a:r>
              <a:endParaRPr lang="hr-HR" dirty="0">
                <a:solidFill>
                  <a:srgbClr val="FFC000"/>
                </a:solidFill>
              </a:endParaRPr>
            </a:p>
          </p:txBody>
        </p:sp>
        <p:cxnSp>
          <p:nvCxnSpPr>
            <p:cNvPr id="36" name="Straight Arrow Connector 35"/>
            <p:cNvCxnSpPr/>
            <p:nvPr/>
          </p:nvCxnSpPr>
          <p:spPr>
            <a:xfrm flipH="1" flipV="1">
              <a:off x="9325232" y="4580238"/>
              <a:ext cx="1210963" cy="74140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Arrow Connector 36"/>
            <p:cNvCxnSpPr/>
            <p:nvPr/>
          </p:nvCxnSpPr>
          <p:spPr>
            <a:xfrm flipH="1" flipV="1">
              <a:off x="9032789" y="3826476"/>
              <a:ext cx="1495168" cy="210065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Arrow Connector 38"/>
            <p:cNvCxnSpPr/>
            <p:nvPr/>
          </p:nvCxnSpPr>
          <p:spPr>
            <a:xfrm flipH="1" flipV="1">
              <a:off x="8645611" y="1758779"/>
              <a:ext cx="976184" cy="61783"/>
            </a:xfrm>
            <a:prstGeom prst="straightConnector1">
              <a:avLst/>
            </a:prstGeom>
            <a:ln w="19050"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5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096832" y="4450150"/>
            <a:ext cx="811126" cy="9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" name="TextBox 45"/>
          <p:cNvSpPr txBox="1"/>
          <p:nvPr/>
        </p:nvSpPr>
        <p:spPr>
          <a:xfrm>
            <a:off x="691979" y="4868562"/>
            <a:ext cx="280775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 smtClean="0">
                <a:hlinkClick r:id="rId5"/>
              </a:rPr>
              <a:t>Vizualno</a:t>
            </a:r>
            <a:r>
              <a:rPr lang="hr-HR" sz="2400" dirty="0" smtClean="0">
                <a:solidFill>
                  <a:schemeClr val="accent1"/>
                </a:solidFill>
                <a:hlinkClick r:id="rId5"/>
              </a:rPr>
              <a:t>+</a:t>
            </a:r>
            <a:r>
              <a:rPr lang="hr-HR" sz="2400" dirty="0" smtClean="0">
                <a:solidFill>
                  <a:schemeClr val="accent1"/>
                </a:solidFill>
              </a:rPr>
              <a:t> </a:t>
            </a:r>
          </a:p>
          <a:p>
            <a:r>
              <a:rPr lang="hr-HR" sz="2400" dirty="0" smtClean="0">
                <a:solidFill>
                  <a:schemeClr val="accent1"/>
                </a:solidFill>
              </a:rPr>
              <a:t>PROBAVNI SUSTAV</a:t>
            </a:r>
          </a:p>
          <a:p>
            <a:r>
              <a:rPr lang="hr-HR" sz="2400" dirty="0" smtClean="0">
                <a:solidFill>
                  <a:schemeClr val="accent1"/>
                </a:solidFill>
              </a:rPr>
              <a:t>DJELOVANJE ENZIMA</a:t>
            </a:r>
          </a:p>
        </p:txBody>
      </p:sp>
    </p:spTree>
    <p:extLst>
      <p:ext uri="{BB962C8B-B14F-4D97-AF65-F5344CB8AC3E}">
        <p14:creationId xmlns:p14="http://schemas.microsoft.com/office/powerpoint/2010/main" xmlns="" val="31264001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 descr="C:\WINDOWS\Desktop\Školska knjiga - prezentacije\Školska knjiga - slike - originali\Osmi razred - naknadno\probavni\47. usta i zub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6524" y="0"/>
            <a:ext cx="6293511" cy="47201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8347137" y="5037994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29507B9-FF90-4F44-84AD-0E327D3F9B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hr-HR" b="1" dirty="0"/>
              <a:t>Usna šupljina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9E135599-FC4C-4695-BF0B-8CC232C0CD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9491" y="1058514"/>
            <a:ext cx="5580017" cy="402729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hr-HR" sz="3800" b="1" dirty="0"/>
              <a:t>zubi</a:t>
            </a:r>
            <a:r>
              <a:rPr lang="hr-HR" sz="3800" dirty="0"/>
              <a:t>: sjekutići, očnjaci, pretkutnjaci, kutnjaci</a:t>
            </a:r>
          </a:p>
          <a:p>
            <a:pPr>
              <a:lnSpc>
                <a:spcPct val="160000"/>
              </a:lnSpc>
            </a:pPr>
            <a:r>
              <a:rPr lang="hr-HR" sz="3800" b="1" dirty="0"/>
              <a:t>zubalo</a:t>
            </a:r>
            <a:r>
              <a:rPr lang="hr-HR" sz="3800" dirty="0"/>
              <a:t>: mliječno i trajno</a:t>
            </a:r>
          </a:p>
          <a:p>
            <a:pPr>
              <a:lnSpc>
                <a:spcPct val="160000"/>
              </a:lnSpc>
            </a:pPr>
            <a:r>
              <a:rPr lang="hr-HR" sz="3800" b="1" dirty="0"/>
              <a:t>jezik</a:t>
            </a:r>
          </a:p>
          <a:p>
            <a:pPr>
              <a:lnSpc>
                <a:spcPct val="160000"/>
              </a:lnSpc>
            </a:pPr>
            <a:r>
              <a:rPr lang="hr-HR" sz="3800" b="1" dirty="0"/>
              <a:t>žlijezde slinovnice </a:t>
            </a:r>
            <a:r>
              <a:rPr lang="hr-HR" sz="3800" dirty="0"/>
              <a:t>- slina s enzimom za </a:t>
            </a:r>
            <a:r>
              <a:rPr lang="hr-HR" sz="3800" dirty="0" smtClean="0"/>
              <a:t>razgradnju ugljikohidrata</a:t>
            </a:r>
            <a:endParaRPr lang="hr-HR" sz="3800" dirty="0"/>
          </a:p>
          <a:p>
            <a:pPr marL="0" indent="0">
              <a:buNone/>
            </a:pPr>
            <a:endParaRPr lang="hr-HR" sz="3600" dirty="0"/>
          </a:p>
          <a:p>
            <a:pPr marL="0" indent="0">
              <a:buNone/>
            </a:pPr>
            <a:endParaRPr lang="hr-HR" sz="3200" dirty="0"/>
          </a:p>
          <a:p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80583EAB-5E00-41BC-ABFD-EFB7A1E5DA14}"/>
              </a:ext>
            </a:extLst>
          </p:cNvPr>
          <p:cNvSpPr txBox="1"/>
          <p:nvPr/>
        </p:nvSpPr>
        <p:spPr>
          <a:xfrm>
            <a:off x="7442362" y="5390627"/>
            <a:ext cx="452417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/>
              <a:t>Istraži </a:t>
            </a:r>
          </a:p>
          <a:p>
            <a:r>
              <a:rPr lang="hr-HR" sz="2400" i="1" dirty="0">
                <a:solidFill>
                  <a:srgbClr val="00B050"/>
                </a:solidFill>
              </a:rPr>
              <a:t>Što se zbiva sa škrobom u ustima</a:t>
            </a:r>
          </a:p>
          <a:p>
            <a:r>
              <a:rPr lang="hr-HR" sz="2400" dirty="0">
                <a:solidFill>
                  <a:srgbClr val="00B050"/>
                </a:solidFill>
              </a:rPr>
              <a:t>RB str. 64</a:t>
            </a: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761584" y="5132173"/>
            <a:ext cx="3612708" cy="13480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70000"/>
              </a:lnSpc>
            </a:pPr>
            <a:r>
              <a:rPr lang="hr-HR" sz="2400" dirty="0" smtClean="0">
                <a:hlinkClick r:id="rId5"/>
              </a:rPr>
              <a:t>Vizualno</a:t>
            </a:r>
            <a:r>
              <a:rPr lang="hr-HR" sz="2400" dirty="0" smtClean="0">
                <a:solidFill>
                  <a:schemeClr val="accent1"/>
                </a:solidFill>
                <a:hlinkClick r:id="rId5"/>
              </a:rPr>
              <a:t> +</a:t>
            </a:r>
            <a:endParaRPr lang="hr-HR" sz="2400" dirty="0" smtClean="0">
              <a:solidFill>
                <a:schemeClr val="accent1"/>
              </a:solidFill>
            </a:endParaRPr>
          </a:p>
          <a:p>
            <a:pPr>
              <a:lnSpc>
                <a:spcPct val="170000"/>
              </a:lnSpc>
            </a:pPr>
            <a:r>
              <a:rPr lang="hr-HR" sz="2400" dirty="0" smtClean="0">
                <a:hlinkClick r:id="rId5"/>
              </a:rPr>
              <a:t>Zanimljivosti</a:t>
            </a:r>
            <a:endParaRPr lang="hr-HR" sz="2400" dirty="0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278064" y="5084946"/>
            <a:ext cx="857022" cy="9579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03911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05928F7C-5AC1-48C9-AD6B-4EA6C68F2A2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4306" y="967317"/>
            <a:ext cx="4815571" cy="4272572"/>
          </a:xfrm>
        </p:spPr>
        <p:txBody>
          <a:bodyPr/>
          <a:lstStyle/>
          <a:p>
            <a:pPr marL="0" indent="0">
              <a:buNone/>
            </a:pPr>
            <a:r>
              <a:rPr lang="hr-HR" sz="3200" b="1" dirty="0"/>
              <a:t>Ždrijelo</a:t>
            </a:r>
            <a:r>
              <a:rPr lang="hr-HR" sz="3200" dirty="0"/>
              <a:t> </a:t>
            </a:r>
          </a:p>
          <a:p>
            <a:r>
              <a:rPr lang="hr-HR" dirty="0"/>
              <a:t>zajednički dio probavnog i dišnog </a:t>
            </a:r>
            <a:r>
              <a:rPr lang="hr-HR" dirty="0" smtClean="0"/>
              <a:t>sustava</a:t>
            </a:r>
          </a:p>
          <a:p>
            <a:pPr>
              <a:buNone/>
            </a:pPr>
            <a:endParaRPr lang="hr-HR" sz="3200" dirty="0"/>
          </a:p>
          <a:p>
            <a:pPr marL="0" indent="0">
              <a:buNone/>
            </a:pPr>
            <a:r>
              <a:rPr lang="hr-HR" sz="3200" b="1" dirty="0"/>
              <a:t>Jednjak </a:t>
            </a:r>
          </a:p>
          <a:p>
            <a:r>
              <a:rPr lang="hr-HR" dirty="0"/>
              <a:t>ritmično potiskivanje zalogaja</a:t>
            </a:r>
          </a:p>
          <a:p>
            <a:endParaRPr lang="hr-HR" sz="3200" dirty="0"/>
          </a:p>
          <a:p>
            <a:pPr marL="0" indent="0">
              <a:buNone/>
            </a:pPr>
            <a:endParaRPr lang="hr-HR" sz="3200" dirty="0"/>
          </a:p>
          <a:p>
            <a:endParaRPr lang="hr-HR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437166" y="-8710"/>
            <a:ext cx="3095113" cy="3884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231196" y="5722474"/>
            <a:ext cx="20813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>
                <a:hlinkClick r:id="rId4"/>
              </a:rPr>
              <a:t>Zanimljivosti</a:t>
            </a:r>
            <a:endParaRPr lang="hr-HR" sz="2400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07903" y="5129654"/>
            <a:ext cx="811126" cy="906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6" cstate="print"/>
          <a:srcRect t="777" r="25551"/>
          <a:stretch>
            <a:fillRect/>
          </a:stretch>
        </p:blipFill>
        <p:spPr bwMode="auto">
          <a:xfrm>
            <a:off x="9204961" y="1507430"/>
            <a:ext cx="2987040" cy="5350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127547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2181CC7A-F7ED-4306-9509-AA3E244D84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r-HR" b="1" dirty="0"/>
              <a:t>Želudac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C9BCF3FB-2F70-4147-BEE2-AE30D3C683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704854"/>
            <a:ext cx="4889740" cy="2211537"/>
          </a:xfrm>
        </p:spPr>
        <p:txBody>
          <a:bodyPr>
            <a:noAutofit/>
          </a:bodyPr>
          <a:lstStyle/>
          <a:p>
            <a:pPr>
              <a:lnSpc>
                <a:spcPct val="160000"/>
              </a:lnSpc>
            </a:pPr>
            <a:r>
              <a:rPr lang="hr-HR" dirty="0"/>
              <a:t> </a:t>
            </a:r>
            <a:r>
              <a:rPr lang="hr-HR" b="1" dirty="0"/>
              <a:t>želučani sok</a:t>
            </a:r>
            <a:r>
              <a:rPr lang="hr-HR" dirty="0"/>
              <a:t> s enzimom za </a:t>
            </a:r>
            <a:r>
              <a:rPr lang="hr-HR" dirty="0" smtClean="0"/>
              <a:t>razgradnju bjelančevina </a:t>
            </a:r>
            <a:r>
              <a:rPr lang="hr-HR" dirty="0"/>
              <a:t>i </a:t>
            </a:r>
            <a:r>
              <a:rPr lang="hr-HR" dirty="0" err="1" smtClean="0"/>
              <a:t>klorovodičnom</a:t>
            </a:r>
            <a:r>
              <a:rPr lang="hr-HR" dirty="0" smtClean="0"/>
              <a:t> kiselinom (</a:t>
            </a:r>
            <a:r>
              <a:rPr lang="hr-HR" dirty="0" err="1" smtClean="0"/>
              <a:t>HCl</a:t>
            </a:r>
            <a:r>
              <a:rPr lang="hr-HR" dirty="0" smtClean="0"/>
              <a:t>)</a:t>
            </a:r>
            <a:endParaRPr lang="hr-HR" dirty="0"/>
          </a:p>
          <a:p>
            <a:endParaRPr lang="hr-HR" sz="3200" dirty="0"/>
          </a:p>
          <a:p>
            <a:pPr marL="0" indent="0">
              <a:buNone/>
            </a:pPr>
            <a:r>
              <a:rPr lang="hr-HR" dirty="0"/>
              <a:t/>
            </a:r>
            <a:br>
              <a:rPr lang="hr-HR" dirty="0"/>
            </a:br>
            <a:endParaRPr lang="hr-HR" dirty="0"/>
          </a:p>
        </p:txBody>
      </p: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B155F4DF-FBB4-4841-BBCE-BB3231D8C872}"/>
              </a:ext>
            </a:extLst>
          </p:cNvPr>
          <p:cNvSpPr txBox="1"/>
          <p:nvPr/>
        </p:nvSpPr>
        <p:spPr>
          <a:xfrm>
            <a:off x="1298713" y="5370360"/>
            <a:ext cx="3929666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sz="2400" dirty="0"/>
              <a:t>Istraži </a:t>
            </a:r>
          </a:p>
          <a:p>
            <a:r>
              <a:rPr lang="hr-HR" sz="2400" i="1" dirty="0">
                <a:solidFill>
                  <a:srgbClr val="00B050"/>
                </a:solidFill>
              </a:rPr>
              <a:t>Što se zbiva </a:t>
            </a:r>
            <a:r>
              <a:rPr lang="hr-HR" sz="2400" i="1" dirty="0" smtClean="0">
                <a:solidFill>
                  <a:srgbClr val="00B050"/>
                </a:solidFill>
              </a:rPr>
              <a:t>s </a:t>
            </a:r>
            <a:r>
              <a:rPr lang="hr-HR" sz="2400" i="1" dirty="0">
                <a:solidFill>
                  <a:srgbClr val="00B050"/>
                </a:solidFill>
              </a:rPr>
              <a:t>bjelančevinama </a:t>
            </a:r>
          </a:p>
          <a:p>
            <a:r>
              <a:rPr lang="hr-HR" sz="2400" dirty="0">
                <a:solidFill>
                  <a:srgbClr val="00B050"/>
                </a:solidFill>
              </a:rPr>
              <a:t>RB str. 65</a:t>
            </a:r>
          </a:p>
          <a:p>
            <a:endParaRPr lang="hr-HR" dirty="0"/>
          </a:p>
        </p:txBody>
      </p:sp>
      <p:pic>
        <p:nvPicPr>
          <p:cNvPr id="6" name="Slika 5" descr="Slika na kojoj se prikazuje na zatvorenom&#10;&#10;Opis je automatski generiran">
            <a:extLst>
              <a:ext uri="{FF2B5EF4-FFF2-40B4-BE49-F238E27FC236}">
                <a16:creationId xmlns:a16="http://schemas.microsoft.com/office/drawing/2014/main" xmlns="" id="{F29A66F2-B102-47FF-9DC4-3095E9D831A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65341" y="1479636"/>
            <a:ext cx="5790789" cy="38755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745" y="5346278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9" name="Rectangle 8"/>
          <p:cNvSpPr/>
          <p:nvPr/>
        </p:nvSpPr>
        <p:spPr>
          <a:xfrm>
            <a:off x="1310898" y="4125782"/>
            <a:ext cx="19512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dirty="0" smtClean="0"/>
              <a:t> </a:t>
            </a:r>
            <a:r>
              <a:rPr lang="hr-HR" sz="2400" dirty="0" smtClean="0">
                <a:hlinkClick r:id="rId5"/>
              </a:rPr>
              <a:t>Zanimljivosti</a:t>
            </a:r>
            <a:endParaRPr lang="hr-HR" sz="24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3654" y="3791121"/>
            <a:ext cx="897925" cy="10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656389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6CED77FE-D464-4895-BD20-28A7F73958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2603" y="318927"/>
            <a:ext cx="3667039" cy="1244991"/>
          </a:xfrm>
        </p:spPr>
        <p:txBody>
          <a:bodyPr>
            <a:normAutofit/>
          </a:bodyPr>
          <a:lstStyle/>
          <a:p>
            <a:r>
              <a:rPr lang="hr-HR" b="1" dirty="0"/>
              <a:t>Tanko crijevo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89391EE2-5BB2-4999-8831-42958ABA479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84317" y="626077"/>
            <a:ext cx="5329961" cy="4341577"/>
          </a:xfrm>
        </p:spPr>
        <p:txBody>
          <a:bodyPr>
            <a:normAutofit/>
          </a:bodyPr>
          <a:lstStyle/>
          <a:p>
            <a:pPr>
              <a:lnSpc>
                <a:spcPct val="170000"/>
              </a:lnSpc>
            </a:pPr>
            <a:r>
              <a:rPr lang="hr-HR" dirty="0" smtClean="0"/>
              <a:t>u </a:t>
            </a:r>
            <a:r>
              <a:rPr lang="hr-HR" b="1" dirty="0"/>
              <a:t>dvanaesnik</a:t>
            </a:r>
            <a:r>
              <a:rPr lang="hr-HR" dirty="0"/>
              <a:t> ulaze </a:t>
            </a:r>
            <a:r>
              <a:rPr lang="hr-HR" b="1" dirty="0" err="1"/>
              <a:t>gušteračin</a:t>
            </a:r>
            <a:r>
              <a:rPr lang="hr-HR" b="1" dirty="0"/>
              <a:t> sok</a:t>
            </a:r>
            <a:r>
              <a:rPr lang="hr-HR" dirty="0"/>
              <a:t> s enzimima i </a:t>
            </a:r>
            <a:r>
              <a:rPr lang="hr-HR" b="1" dirty="0"/>
              <a:t>žuč</a:t>
            </a:r>
            <a:r>
              <a:rPr lang="hr-HR" dirty="0"/>
              <a:t> iz jetre</a:t>
            </a:r>
          </a:p>
          <a:p>
            <a:pPr>
              <a:lnSpc>
                <a:spcPct val="170000"/>
              </a:lnSpc>
            </a:pPr>
            <a:r>
              <a:rPr lang="hr-HR" dirty="0"/>
              <a:t>žlijezde tankoga </a:t>
            </a:r>
            <a:r>
              <a:rPr lang="hr-HR" dirty="0" smtClean="0"/>
              <a:t>crijeva</a:t>
            </a:r>
            <a:endParaRPr lang="hr-HR" dirty="0"/>
          </a:p>
          <a:p>
            <a:pPr>
              <a:lnSpc>
                <a:spcPct val="170000"/>
              </a:lnSpc>
            </a:pPr>
            <a:r>
              <a:rPr lang="hr-HR" b="1" dirty="0"/>
              <a:t>crijevne resice</a:t>
            </a:r>
            <a:r>
              <a:rPr lang="hr-HR" dirty="0"/>
              <a:t> – u krv se upijaju razgrađene </a:t>
            </a:r>
            <a:r>
              <a:rPr lang="hr-HR" dirty="0" smtClean="0"/>
              <a:t>hranjive tvari</a:t>
            </a:r>
          </a:p>
          <a:p>
            <a:pPr>
              <a:buNone/>
            </a:pPr>
            <a:endParaRPr lang="hr-HR" sz="3200" dirty="0"/>
          </a:p>
          <a:p>
            <a:pPr marL="0" indent="0">
              <a:buNone/>
            </a:pPr>
            <a:endParaRPr lang="hr-HR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837039"/>
            <a:ext cx="6203798" cy="41395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221896" y="5139215"/>
            <a:ext cx="881063" cy="84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7118011" y="4939903"/>
            <a:ext cx="14768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5"/>
              </a:rPr>
              <a:t>Vizualno</a:t>
            </a:r>
            <a:r>
              <a:rPr lang="hr-HR" sz="2400" dirty="0" smtClean="0">
                <a:solidFill>
                  <a:srgbClr val="0070C0"/>
                </a:solidFill>
                <a:hlinkClick r:id="rId5"/>
              </a:rPr>
              <a:t> +</a:t>
            </a:r>
            <a:endParaRPr lang="hr-HR" sz="2400" dirty="0">
              <a:solidFill>
                <a:srgbClr val="0070C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8281549" y="5622503"/>
            <a:ext cx="39104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r-HR" sz="2400" dirty="0" smtClean="0"/>
              <a:t>Istraži </a:t>
            </a:r>
          </a:p>
          <a:p>
            <a:r>
              <a:rPr lang="hr-HR" sz="2400" i="1" dirty="0" smtClean="0">
                <a:solidFill>
                  <a:srgbClr val="00B050"/>
                </a:solidFill>
              </a:rPr>
              <a:t>Kako žuč djeluje na masti</a:t>
            </a:r>
          </a:p>
          <a:p>
            <a:r>
              <a:rPr lang="hr-HR" sz="2400" dirty="0" smtClean="0">
                <a:solidFill>
                  <a:srgbClr val="00B050"/>
                </a:solidFill>
              </a:rPr>
              <a:t>RB str. 66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84917" y="4488236"/>
            <a:ext cx="897925" cy="10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5191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706DA70E-705D-45E5-B711-18A310B4F8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221" y="287081"/>
            <a:ext cx="5127031" cy="1676603"/>
          </a:xfrm>
        </p:spPr>
        <p:txBody>
          <a:bodyPr>
            <a:normAutofit/>
          </a:bodyPr>
          <a:lstStyle/>
          <a:p>
            <a:r>
              <a:rPr lang="hr-HR" b="1" dirty="0"/>
              <a:t>Debelo crijevo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3B95BD3B-8690-4DC0-80DE-61C131C719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930" y="2438400"/>
            <a:ext cx="5127029" cy="2916115"/>
          </a:xfrm>
        </p:spPr>
        <p:txBody>
          <a:bodyPr>
            <a:normAutofit/>
          </a:bodyPr>
          <a:lstStyle/>
          <a:p>
            <a:r>
              <a:rPr lang="hr-HR" dirty="0"/>
              <a:t>slijepo crijevo s </a:t>
            </a:r>
            <a:r>
              <a:rPr lang="hr-HR" dirty="0" smtClean="0"/>
              <a:t>crvuljkom</a:t>
            </a:r>
          </a:p>
          <a:p>
            <a:r>
              <a:rPr lang="hr-HR" dirty="0" smtClean="0"/>
              <a:t>upijanje vode</a:t>
            </a:r>
            <a:endParaRPr lang="hr-HR" dirty="0"/>
          </a:p>
          <a:p>
            <a:r>
              <a:rPr lang="hr-HR" dirty="0"/>
              <a:t>neprobavljena hrana - izmet</a:t>
            </a:r>
          </a:p>
          <a:p>
            <a:r>
              <a:rPr lang="hr-HR" dirty="0" smtClean="0"/>
              <a:t>izmetni </a:t>
            </a:r>
            <a:r>
              <a:rPr lang="hr-HR" dirty="0"/>
              <a:t>otvor</a:t>
            </a:r>
          </a:p>
          <a:p>
            <a:endParaRPr lang="hr-HR" sz="2000" dirty="0"/>
          </a:p>
        </p:txBody>
      </p:sp>
      <p:pic>
        <p:nvPicPr>
          <p:cNvPr id="5" name="Slika 4" descr="Slika na kojoj se prikazuje beskralješnjak, životinja, mješinac&#10;&#10;Opis je automatski generiran">
            <a:extLst>
              <a:ext uri="{FF2B5EF4-FFF2-40B4-BE49-F238E27FC236}">
                <a16:creationId xmlns:a16="http://schemas.microsoft.com/office/drawing/2014/main" xmlns="" id="{A1ADAFC1-720B-46ED-A099-CC907DA03643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/>
        </p:blipFill>
        <p:spPr>
          <a:xfrm>
            <a:off x="6269708" y="780649"/>
            <a:ext cx="4652603" cy="522955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6" name="Rectangle 5"/>
          <p:cNvSpPr/>
          <p:nvPr/>
        </p:nvSpPr>
        <p:spPr>
          <a:xfrm>
            <a:off x="1053977" y="5073118"/>
            <a:ext cx="406510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4"/>
              </a:rPr>
              <a:t>Provjeri znanje - Probavne žlijezde ili probavni kanal?</a:t>
            </a:r>
            <a:endParaRPr lang="hr-HR" sz="2800" dirty="0">
              <a:solidFill>
                <a:prstClr val="black"/>
              </a:solidFill>
            </a:endParaRPr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5" cstate="print"/>
          <a:srcRect l="6878" t="4245" r="2812" b="6024"/>
          <a:stretch>
            <a:fillRect/>
          </a:stretch>
        </p:blipFill>
        <p:spPr bwMode="auto">
          <a:xfrm>
            <a:off x="203203" y="5588000"/>
            <a:ext cx="732972" cy="72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1044291" y="6175088"/>
            <a:ext cx="6097631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ct val="90000"/>
              </a:lnSpc>
              <a:spcBef>
                <a:spcPts val="1000"/>
              </a:spcBef>
            </a:pPr>
            <a:r>
              <a:rPr lang="hr-HR" sz="2800" dirty="0" smtClean="0">
                <a:solidFill>
                  <a:prstClr val="black"/>
                </a:solidFill>
                <a:hlinkClick r:id="rId6"/>
              </a:rPr>
              <a:t>Provjeri znanje - Uloga probavnih organa</a:t>
            </a:r>
            <a:endParaRPr lang="hr-HR" sz="28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5520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A1EC1014-3D17-47B9-AFC8-8A24E290D6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9919" y="216844"/>
            <a:ext cx="10515600" cy="1325563"/>
          </a:xfrm>
        </p:spPr>
        <p:txBody>
          <a:bodyPr/>
          <a:lstStyle/>
          <a:p>
            <a:r>
              <a:rPr lang="hr-HR" b="1" dirty="0" smtClean="0"/>
              <a:t>HRANJIVE TVARI</a:t>
            </a:r>
            <a:endParaRPr lang="hr-HR" b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DBAEC388-D568-4B36-A97B-F055400EC7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5777" y="2364265"/>
            <a:ext cx="6427573" cy="3468130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0000"/>
              </a:lnSpc>
            </a:pPr>
            <a:r>
              <a:rPr lang="hr-HR" sz="3200" dirty="0" smtClean="0"/>
              <a:t>izgradnja </a:t>
            </a:r>
            <a:r>
              <a:rPr lang="hr-HR" sz="3200" dirty="0"/>
              <a:t>stanica, </a:t>
            </a:r>
            <a:r>
              <a:rPr lang="hr-HR" sz="3200" dirty="0" smtClean="0"/>
              <a:t>dioba </a:t>
            </a:r>
            <a:r>
              <a:rPr lang="hr-HR" sz="3200" dirty="0"/>
              <a:t>stanica, rast</a:t>
            </a:r>
            <a:r>
              <a:rPr lang="hr-HR" sz="3200" dirty="0" smtClean="0"/>
              <a:t>,</a:t>
            </a:r>
          </a:p>
          <a:p>
            <a:pPr>
              <a:lnSpc>
                <a:spcPct val="120000"/>
              </a:lnSpc>
              <a:buNone/>
            </a:pPr>
            <a:r>
              <a:rPr lang="hr-HR" sz="3200" dirty="0" smtClean="0"/>
              <a:t>   izvor </a:t>
            </a:r>
            <a:r>
              <a:rPr lang="hr-HR" sz="3200" dirty="0"/>
              <a:t>energije</a:t>
            </a:r>
          </a:p>
          <a:p>
            <a:pPr>
              <a:buNone/>
            </a:pPr>
            <a:endParaRPr lang="hr-HR" sz="3200" b="1" dirty="0" smtClean="0"/>
          </a:p>
          <a:p>
            <a:r>
              <a:rPr lang="hr-HR" sz="3200" b="1" dirty="0" smtClean="0"/>
              <a:t>STANIČNO DISANJE</a:t>
            </a:r>
            <a:r>
              <a:rPr lang="hr-HR" sz="3200" dirty="0" smtClean="0"/>
              <a:t> </a:t>
            </a:r>
          </a:p>
          <a:p>
            <a:pPr>
              <a:buNone/>
            </a:pPr>
            <a:r>
              <a:rPr lang="hr-HR" sz="3200" dirty="0" smtClean="0"/>
              <a:t>- u mitohondrijima</a:t>
            </a:r>
          </a:p>
          <a:p>
            <a:pPr>
              <a:buNone/>
            </a:pPr>
            <a:r>
              <a:rPr lang="hr-HR" sz="3200" dirty="0" smtClean="0"/>
              <a:t>- oslobađa se energija  </a:t>
            </a:r>
            <a:endParaRPr lang="hr-HR" sz="3200" dirty="0"/>
          </a:p>
          <a:p>
            <a:pPr marL="0" indent="0">
              <a:buNone/>
            </a:pPr>
            <a:r>
              <a:rPr lang="hr-HR" dirty="0" smtClean="0"/>
              <a:t> </a:t>
            </a:r>
            <a:endParaRPr lang="hr-HR" dirty="0"/>
          </a:p>
        </p:txBody>
      </p:sp>
      <p:cxnSp>
        <p:nvCxnSpPr>
          <p:cNvPr id="8" name="Ravni poveznik sa strelicom 7">
            <a:extLst>
              <a:ext uri="{FF2B5EF4-FFF2-40B4-BE49-F238E27FC236}">
                <a16:creationId xmlns:a16="http://schemas.microsoft.com/office/drawing/2014/main" xmlns="" id="{5C045C34-20D0-4896-9832-22A89E5A949A}"/>
              </a:ext>
            </a:extLst>
          </p:cNvPr>
          <p:cNvCxnSpPr/>
          <p:nvPr/>
        </p:nvCxnSpPr>
        <p:spPr>
          <a:xfrm>
            <a:off x="3444132" y="5800277"/>
            <a:ext cx="728870" cy="0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xmlns="" id="{7E5B5C13-8EE6-4FE8-93B2-5EDA044D67E1}"/>
              </a:ext>
            </a:extLst>
          </p:cNvPr>
          <p:cNvSpPr txBox="1"/>
          <p:nvPr/>
        </p:nvSpPr>
        <p:spPr>
          <a:xfrm>
            <a:off x="667713" y="5527589"/>
            <a:ext cx="81712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C</a:t>
            </a:r>
            <a:r>
              <a:rPr lang="hr-HR" sz="3200" baseline="-25000" dirty="0"/>
              <a:t>6</a:t>
            </a:r>
            <a:r>
              <a:rPr lang="hr-HR" sz="3200" dirty="0"/>
              <a:t>H</a:t>
            </a:r>
            <a:r>
              <a:rPr lang="hr-HR" sz="3200" baseline="-25000" dirty="0"/>
              <a:t>12</a:t>
            </a:r>
            <a:r>
              <a:rPr lang="hr-HR" sz="3200" dirty="0"/>
              <a:t>O</a:t>
            </a:r>
            <a:r>
              <a:rPr lang="hr-HR" sz="3200" baseline="-25000" dirty="0"/>
              <a:t>6</a:t>
            </a:r>
            <a:r>
              <a:rPr lang="hr-HR" sz="3200" dirty="0"/>
              <a:t> + 6 O</a:t>
            </a:r>
            <a:r>
              <a:rPr lang="hr-HR" sz="3200" baseline="-25000" dirty="0"/>
              <a:t>2</a:t>
            </a:r>
            <a:r>
              <a:rPr lang="hr-HR" sz="3200" dirty="0"/>
              <a:t>               6 CO</a:t>
            </a:r>
            <a:r>
              <a:rPr lang="hr-HR" sz="3200" baseline="-25000" dirty="0"/>
              <a:t>2 </a:t>
            </a:r>
            <a:r>
              <a:rPr lang="hr-HR" sz="3200" dirty="0"/>
              <a:t> + 6 H</a:t>
            </a:r>
            <a:r>
              <a:rPr lang="hr-HR" sz="3200" baseline="-25000" dirty="0"/>
              <a:t>2</a:t>
            </a:r>
            <a:r>
              <a:rPr lang="hr-HR" sz="3200" dirty="0"/>
              <a:t>O  + energija</a:t>
            </a:r>
          </a:p>
        </p:txBody>
      </p:sp>
      <p:pic>
        <p:nvPicPr>
          <p:cNvPr id="6" name="Slika 5" descr="Slika na kojoj se prikazuje zeleno, na zatvorenom&#10;&#10;Opis je automatski generiran">
            <a:extLst>
              <a:ext uri="{FF2B5EF4-FFF2-40B4-BE49-F238E27FC236}">
                <a16:creationId xmlns:a16="http://schemas.microsoft.com/office/drawing/2014/main" xmlns="" id="{2E4C5A0D-2924-4379-A40F-A1F2ED70C774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43668" y="2865735"/>
            <a:ext cx="3352699" cy="251452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10" name="TextBox 9"/>
          <p:cNvSpPr txBox="1"/>
          <p:nvPr/>
        </p:nvSpPr>
        <p:spPr>
          <a:xfrm>
            <a:off x="2430162" y="1573427"/>
            <a:ext cx="61619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800" b="1" dirty="0" smtClean="0">
                <a:solidFill>
                  <a:srgbClr val="0099CC"/>
                </a:solidFill>
              </a:rPr>
              <a:t>HRANA → HRANJIVE TVARI → ENERGIJA</a:t>
            </a:r>
          </a:p>
          <a:p>
            <a:endParaRPr lang="hr-HR" b="1" dirty="0" smtClean="0"/>
          </a:p>
          <a:p>
            <a:endParaRPr lang="hr-HR" b="1" dirty="0"/>
          </a:p>
        </p:txBody>
      </p:sp>
    </p:spTree>
    <p:extLst>
      <p:ext uri="{BB962C8B-B14F-4D97-AF65-F5344CB8AC3E}">
        <p14:creationId xmlns:p14="http://schemas.microsoft.com/office/powerpoint/2010/main" xmlns="" val="1531726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xmlns="" id="{54A02886-E158-4113-AFB6-0CE12A75D3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929" y="629267"/>
            <a:ext cx="5127031" cy="1207772"/>
          </a:xfrm>
        </p:spPr>
        <p:txBody>
          <a:bodyPr>
            <a:normAutofit fontScale="90000"/>
          </a:bodyPr>
          <a:lstStyle/>
          <a:p>
            <a:r>
              <a:rPr lang="hr-HR" sz="4100" b="1" dirty="0"/>
              <a:t>Od čega se sastoji </a:t>
            </a:r>
            <a:r>
              <a:rPr lang="hr-HR" sz="4100" b="1" dirty="0" smtClean="0"/>
              <a:t>hrana?</a:t>
            </a:r>
            <a:r>
              <a:rPr lang="hr-HR" sz="4100" dirty="0"/>
              <a:t/>
            </a:r>
            <a:br>
              <a:rPr lang="hr-HR" sz="4100" dirty="0"/>
            </a:br>
            <a:endParaRPr lang="hr-HR" sz="41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xmlns="" id="{B2E2E319-BB4F-4C29-A93F-1C62882B385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3058" y="1688758"/>
            <a:ext cx="5415147" cy="3314066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hr-HR" sz="3900" dirty="0" smtClean="0"/>
              <a:t>namirnice biljnog, životinjskog i mineralnog podrijetla</a:t>
            </a:r>
          </a:p>
          <a:p>
            <a:pPr>
              <a:lnSpc>
                <a:spcPct val="160000"/>
              </a:lnSpc>
            </a:pPr>
            <a:r>
              <a:rPr lang="hr-HR" sz="3900" dirty="0" smtClean="0"/>
              <a:t>hranjive tvari: </a:t>
            </a:r>
            <a:r>
              <a:rPr lang="hr-HR" sz="3900" dirty="0" smtClean="0">
                <a:solidFill>
                  <a:srgbClr val="0099CC"/>
                </a:solidFill>
              </a:rPr>
              <a:t>ugljikohidrati</a:t>
            </a:r>
            <a:r>
              <a:rPr lang="hr-HR" sz="3900" dirty="0" smtClean="0"/>
              <a:t>,</a:t>
            </a:r>
            <a:r>
              <a:rPr lang="hr-HR" sz="3900" dirty="0" smtClean="0">
                <a:solidFill>
                  <a:srgbClr val="0099CC"/>
                </a:solidFill>
              </a:rPr>
              <a:t> bjelančevine</a:t>
            </a:r>
            <a:r>
              <a:rPr lang="hr-HR" sz="3900" dirty="0" smtClean="0"/>
              <a:t>,</a:t>
            </a:r>
            <a:r>
              <a:rPr lang="hr-HR" sz="3900" dirty="0" smtClean="0">
                <a:solidFill>
                  <a:srgbClr val="0099CC"/>
                </a:solidFill>
              </a:rPr>
              <a:t> masti</a:t>
            </a:r>
            <a:r>
              <a:rPr lang="hr-HR" sz="3900" dirty="0" smtClean="0"/>
              <a:t>, </a:t>
            </a:r>
            <a:r>
              <a:rPr lang="hr-HR" sz="3900" dirty="0" smtClean="0">
                <a:solidFill>
                  <a:schemeClr val="accent2">
                    <a:lumMod val="75000"/>
                  </a:schemeClr>
                </a:solidFill>
              </a:rPr>
              <a:t>vitamini</a:t>
            </a:r>
            <a:r>
              <a:rPr lang="hr-HR" sz="3900" dirty="0" smtClean="0"/>
              <a:t>, </a:t>
            </a:r>
            <a:r>
              <a:rPr lang="hr-HR" sz="3900" dirty="0" smtClean="0">
                <a:solidFill>
                  <a:schemeClr val="accent2">
                    <a:lumMod val="75000"/>
                  </a:schemeClr>
                </a:solidFill>
              </a:rPr>
              <a:t>minerali</a:t>
            </a:r>
            <a:r>
              <a:rPr lang="hr-HR" sz="3900" dirty="0" smtClean="0"/>
              <a:t> i </a:t>
            </a:r>
            <a:r>
              <a:rPr lang="hr-HR" sz="3900" dirty="0" smtClean="0">
                <a:solidFill>
                  <a:schemeClr val="accent2">
                    <a:lumMod val="75000"/>
                  </a:schemeClr>
                </a:solidFill>
              </a:rPr>
              <a:t>voda</a:t>
            </a:r>
          </a:p>
          <a:p>
            <a:pPr>
              <a:buNone/>
            </a:pPr>
            <a:endParaRPr lang="hr-HR" dirty="0" smtClean="0"/>
          </a:p>
          <a:p>
            <a:pPr marL="0" indent="0">
              <a:buNone/>
            </a:pPr>
            <a:endParaRPr lang="hr-HR" dirty="0"/>
          </a:p>
          <a:p>
            <a:endParaRPr lang="hr-HR" dirty="0" smtClean="0"/>
          </a:p>
          <a:p>
            <a:endParaRPr lang="hr-HR" dirty="0"/>
          </a:p>
        </p:txBody>
      </p:sp>
      <p:pic>
        <p:nvPicPr>
          <p:cNvPr id="5" name="Slika 4" descr="Slika na kojoj se prikazuje hrana, stol, na zatvorenom, povrće&#10;&#10;Opis je automatski generiran">
            <a:extLst>
              <a:ext uri="{FF2B5EF4-FFF2-40B4-BE49-F238E27FC236}">
                <a16:creationId xmlns:a16="http://schemas.microsoft.com/office/drawing/2014/main" xmlns="" id="{2A3FD1EC-7DBA-43D0-876D-68BD05C4D3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2085" b="3"/>
          <a:stretch/>
        </p:blipFill>
        <p:spPr>
          <a:xfrm>
            <a:off x="6090613" y="640082"/>
            <a:ext cx="5461724" cy="55778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screen"/>
          <a:srcRect/>
          <a:stretch>
            <a:fillRect/>
          </a:stretch>
        </p:blipFill>
        <p:spPr bwMode="auto">
          <a:xfrm>
            <a:off x="10402573" y="0"/>
            <a:ext cx="1789427" cy="4942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outerShdw dist="50800" algn="ctr" rotWithShape="0">
              <a:srgbClr val="000000">
                <a:alpha val="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1697112" y="5625069"/>
            <a:ext cx="140788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400" dirty="0" smtClean="0">
                <a:hlinkClick r:id="rId4"/>
              </a:rPr>
              <a:t>Vizualno</a:t>
            </a:r>
            <a:r>
              <a:rPr lang="hr-HR" sz="2400" dirty="0" smtClean="0">
                <a:solidFill>
                  <a:srgbClr val="0070C0"/>
                </a:solidFill>
                <a:hlinkClick r:id="rId4"/>
              </a:rPr>
              <a:t>+</a:t>
            </a:r>
            <a:endParaRPr lang="hr-HR" sz="2400" dirty="0">
              <a:solidFill>
                <a:srgbClr val="0070C0"/>
              </a:solidFill>
            </a:endParaRP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48497" y="5315120"/>
            <a:ext cx="897925" cy="1003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637971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337</TotalTime>
  <Words>385</Words>
  <Application>Microsoft Office PowerPoint</Application>
  <PresentationFormat>Custom</PresentationFormat>
  <Paragraphs>109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Tema sustava Office</vt:lpstr>
      <vt:lpstr>Zašto mi treba hrana</vt:lpstr>
      <vt:lpstr>PROBAVNI SUSTAV</vt:lpstr>
      <vt:lpstr>Usna šupljina</vt:lpstr>
      <vt:lpstr>Slide 4</vt:lpstr>
      <vt:lpstr>Želudac</vt:lpstr>
      <vt:lpstr>Tanko crijevo</vt:lpstr>
      <vt:lpstr>Debelo crijevo</vt:lpstr>
      <vt:lpstr>HRANJIVE TVARI</vt:lpstr>
      <vt:lpstr>Od čega se sastoji hrana? </vt:lpstr>
      <vt:lpstr>Hranjive tvari koje imaju energijsku vrijednost</vt:lpstr>
      <vt:lpstr>Slide 11</vt:lpstr>
      <vt:lpstr>Slide 12</vt:lpstr>
      <vt:lpstr>Slide 13</vt:lpstr>
      <vt:lpstr>Slide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Zašto mi treba hrana</dc:title>
  <cp:lastModifiedBy>sk-imahecic</cp:lastModifiedBy>
  <cp:revision>18</cp:revision>
  <dcterms:created xsi:type="dcterms:W3CDTF">2019-04-12T07:42:08Z</dcterms:created>
  <dcterms:modified xsi:type="dcterms:W3CDTF">2019-08-06T09:42:49Z</dcterms:modified>
</cp:coreProperties>
</file>